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30"/>
  </p:notesMasterIdLst>
  <p:sldIdLst>
    <p:sldId id="258" r:id="rId2"/>
    <p:sldId id="259" r:id="rId3"/>
    <p:sldId id="260" r:id="rId4"/>
    <p:sldId id="261" r:id="rId5"/>
    <p:sldId id="285" r:id="rId6"/>
    <p:sldId id="262" r:id="rId7"/>
    <p:sldId id="286" r:id="rId8"/>
    <p:sldId id="288" r:id="rId9"/>
    <p:sldId id="287" r:id="rId10"/>
    <p:sldId id="289" r:id="rId11"/>
    <p:sldId id="265" r:id="rId12"/>
    <p:sldId id="266" r:id="rId13"/>
    <p:sldId id="273" r:id="rId14"/>
    <p:sldId id="267" r:id="rId15"/>
    <p:sldId id="268" r:id="rId16"/>
    <p:sldId id="271" r:id="rId17"/>
    <p:sldId id="290" r:id="rId18"/>
    <p:sldId id="291" r:id="rId19"/>
    <p:sldId id="294" r:id="rId20"/>
    <p:sldId id="278" r:id="rId21"/>
    <p:sldId id="293" r:id="rId22"/>
    <p:sldId id="280" r:id="rId23"/>
    <p:sldId id="281" r:id="rId24"/>
    <p:sldId id="282" r:id="rId25"/>
    <p:sldId id="295" r:id="rId26"/>
    <p:sldId id="296" r:id="rId27"/>
    <p:sldId id="284"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E5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634" autoAdjust="0"/>
  </p:normalViewPr>
  <p:slideViewPr>
    <p:cSldViewPr snapToGrid="0">
      <p:cViewPr>
        <p:scale>
          <a:sx n="100" d="100"/>
          <a:sy n="100" d="100"/>
        </p:scale>
        <p:origin x="45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7EB69-AC44-4B38-A892-2674F2D0C51F}"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0799DF-07C7-473E-AC16-1AA97A261887}" type="slidenum">
              <a:rPr lang="en-US" smtClean="0"/>
              <a:t>‹#›</a:t>
            </a:fld>
            <a:endParaRPr lang="en-US"/>
          </a:p>
        </p:txBody>
      </p:sp>
    </p:spTree>
    <p:extLst>
      <p:ext uri="{BB962C8B-B14F-4D97-AF65-F5344CB8AC3E}">
        <p14:creationId xmlns:p14="http://schemas.microsoft.com/office/powerpoint/2010/main" val="2661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79190-943B-A33E-128B-AF66ABD27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BBFE8E-4EA8-567C-F316-7CDED6E793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7A2076-BF9F-9C95-63D0-477192CB5647}"/>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DB2C5060-6B19-4C85-F6AA-B37F9B290C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33E41-0F53-D3E8-5251-BD942E330016}"/>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33428686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180B-D074-BCCF-E49E-8E3CBAE38F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F477117-3990-707E-F7A2-B3F21ACAE6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3C943B-22CE-FEF1-5E79-A74068464684}"/>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DD434501-00AC-BFFD-2B30-9B9F77AB1C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99E21-300E-EB1B-D0CD-9D6D7BC60D24}"/>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515054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7E7F76-3201-5C1E-8A32-DC5D9B706D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BB5691-12CD-0432-2E0E-97AE36442F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A3CA0-A16B-4A02-F9B6-22FBC1C2EB81}"/>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759018C8-9BE5-4320-8E2B-F44534CAC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2D29C-4BC2-4D7F-4F6F-067DF2F1DFEA}"/>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2483359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B3F9B-7B6F-7080-7FBC-A3A3AE401283}"/>
              </a:ext>
            </a:extLst>
          </p:cNvPr>
          <p:cNvPicPr>
            <a:picLocks noChangeAspect="1"/>
          </p:cNvPicPr>
          <p:nvPr userDrawn="1"/>
        </p:nvPicPr>
        <p:blipFill rotWithShape="1">
          <a:blip r:embed="rId2"/>
          <a:srcRect t="9741"/>
          <a:stretch/>
        </p:blipFill>
        <p:spPr>
          <a:xfrm>
            <a:off x="-1" y="-2"/>
            <a:ext cx="12192000" cy="2442977"/>
          </a:xfrm>
          <a:prstGeom prst="rect">
            <a:avLst/>
          </a:prstGeom>
        </p:spPr>
      </p:pic>
      <p:pic>
        <p:nvPicPr>
          <p:cNvPr id="11" name="Picture 10">
            <a:extLst>
              <a:ext uri="{FF2B5EF4-FFF2-40B4-BE49-F238E27FC236}">
                <a16:creationId xmlns:a16="http://schemas.microsoft.com/office/drawing/2014/main" id="{7DF2B43B-77BB-43C4-3FB4-9E8D97807296}"/>
              </a:ext>
            </a:extLst>
          </p:cNvPr>
          <p:cNvPicPr>
            <a:picLocks noChangeAspect="1"/>
          </p:cNvPicPr>
          <p:nvPr userDrawn="1"/>
        </p:nvPicPr>
        <p:blipFill rotWithShape="1">
          <a:blip r:embed="rId3"/>
          <a:srcRect l="3662" t="31201" r="17643" b="1090"/>
          <a:stretch/>
        </p:blipFill>
        <p:spPr>
          <a:xfrm>
            <a:off x="-1" y="1289145"/>
            <a:ext cx="12192000" cy="5568856"/>
          </a:xfrm>
          <a:prstGeom prst="rect">
            <a:avLst/>
          </a:prstGeom>
        </p:spPr>
      </p:pic>
      <p:pic>
        <p:nvPicPr>
          <p:cNvPr id="12" name="Picture 11">
            <a:extLst>
              <a:ext uri="{FF2B5EF4-FFF2-40B4-BE49-F238E27FC236}">
                <a16:creationId xmlns:a16="http://schemas.microsoft.com/office/drawing/2014/main" id="{12C47E17-5EEF-574B-357A-3A7BC3956037}"/>
              </a:ext>
            </a:extLst>
          </p:cNvPr>
          <p:cNvPicPr>
            <a:picLocks noChangeAspect="1"/>
          </p:cNvPicPr>
          <p:nvPr userDrawn="1"/>
        </p:nvPicPr>
        <p:blipFill rotWithShape="1">
          <a:blip r:embed="rId4"/>
          <a:srcRect l="80" t="60349" b="32"/>
          <a:stretch/>
        </p:blipFill>
        <p:spPr>
          <a:xfrm>
            <a:off x="-1" y="3637935"/>
            <a:ext cx="12192000" cy="3220065"/>
          </a:xfrm>
          <a:prstGeom prst="rect">
            <a:avLst/>
          </a:prstGeom>
        </p:spPr>
      </p:pic>
      <p:pic>
        <p:nvPicPr>
          <p:cNvPr id="13" name="Picture 12">
            <a:extLst>
              <a:ext uri="{FF2B5EF4-FFF2-40B4-BE49-F238E27FC236}">
                <a16:creationId xmlns:a16="http://schemas.microsoft.com/office/drawing/2014/main" id="{9C62E616-7844-C507-E237-4408A3214975}"/>
              </a:ext>
            </a:extLst>
          </p:cNvPr>
          <p:cNvPicPr>
            <a:picLocks noChangeAspect="1"/>
          </p:cNvPicPr>
          <p:nvPr userDrawn="1"/>
        </p:nvPicPr>
        <p:blipFill>
          <a:blip r:embed="rId5"/>
          <a:stretch>
            <a:fillRect/>
          </a:stretch>
        </p:blipFill>
        <p:spPr>
          <a:xfrm>
            <a:off x="1101905" y="312253"/>
            <a:ext cx="9988183" cy="1404000"/>
          </a:xfrm>
          <a:prstGeom prst="rect">
            <a:avLst/>
          </a:prstGeom>
        </p:spPr>
      </p:pic>
      <p:pic>
        <p:nvPicPr>
          <p:cNvPr id="16" name="Picture 15">
            <a:extLst>
              <a:ext uri="{FF2B5EF4-FFF2-40B4-BE49-F238E27FC236}">
                <a16:creationId xmlns:a16="http://schemas.microsoft.com/office/drawing/2014/main" id="{F47A2123-0F07-30B5-E74A-4DF6C6C4D7CA}"/>
              </a:ext>
            </a:extLst>
          </p:cNvPr>
          <p:cNvPicPr>
            <a:picLocks noChangeAspect="1"/>
          </p:cNvPicPr>
          <p:nvPr userDrawn="1"/>
        </p:nvPicPr>
        <p:blipFill>
          <a:blip r:embed="rId6"/>
          <a:stretch>
            <a:fillRect/>
          </a:stretch>
        </p:blipFill>
        <p:spPr>
          <a:xfrm>
            <a:off x="7934210" y="142636"/>
            <a:ext cx="1971790" cy="1980000"/>
          </a:xfrm>
          <a:prstGeom prst="rect">
            <a:avLst/>
          </a:prstGeom>
        </p:spPr>
      </p:pic>
    </p:spTree>
    <p:extLst>
      <p:ext uri="{BB962C8B-B14F-4D97-AF65-F5344CB8AC3E}">
        <p14:creationId xmlns:p14="http://schemas.microsoft.com/office/powerpoint/2010/main" val="4645077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F5DC71-8FED-4792-10D5-966337B152CB}"/>
              </a:ext>
            </a:extLst>
          </p:cNvPr>
          <p:cNvPicPr>
            <a:picLocks noChangeAspect="1"/>
          </p:cNvPicPr>
          <p:nvPr userDrawn="1"/>
        </p:nvPicPr>
        <p:blipFill rotWithShape="1">
          <a:blip r:embed="rId2"/>
          <a:srcRect t="23339"/>
          <a:stretch/>
        </p:blipFill>
        <p:spPr>
          <a:xfrm>
            <a:off x="0" y="0"/>
            <a:ext cx="12192000" cy="2074921"/>
          </a:xfrm>
          <a:prstGeom prst="rect">
            <a:avLst/>
          </a:prstGeom>
        </p:spPr>
      </p:pic>
      <p:pic>
        <p:nvPicPr>
          <p:cNvPr id="8" name="Picture 7">
            <a:extLst>
              <a:ext uri="{FF2B5EF4-FFF2-40B4-BE49-F238E27FC236}">
                <a16:creationId xmlns:a16="http://schemas.microsoft.com/office/drawing/2014/main" id="{36696068-3D25-FB6B-8A72-158D47D6619E}"/>
              </a:ext>
            </a:extLst>
          </p:cNvPr>
          <p:cNvPicPr>
            <a:picLocks noChangeAspect="1"/>
          </p:cNvPicPr>
          <p:nvPr userDrawn="1"/>
        </p:nvPicPr>
        <p:blipFill rotWithShape="1">
          <a:blip r:embed="rId3"/>
          <a:srcRect b="3467"/>
          <a:stretch/>
        </p:blipFill>
        <p:spPr>
          <a:xfrm>
            <a:off x="0" y="2238587"/>
            <a:ext cx="12192000" cy="4619413"/>
          </a:xfrm>
          <a:prstGeom prst="rect">
            <a:avLst/>
          </a:prstGeom>
        </p:spPr>
      </p:pic>
      <p:pic>
        <p:nvPicPr>
          <p:cNvPr id="9" name="Picture 8">
            <a:extLst>
              <a:ext uri="{FF2B5EF4-FFF2-40B4-BE49-F238E27FC236}">
                <a16:creationId xmlns:a16="http://schemas.microsoft.com/office/drawing/2014/main" id="{88680769-4D08-1428-7776-D7ABC053ED06}"/>
              </a:ext>
            </a:extLst>
          </p:cNvPr>
          <p:cNvPicPr>
            <a:picLocks noChangeAspect="1"/>
          </p:cNvPicPr>
          <p:nvPr userDrawn="1"/>
        </p:nvPicPr>
        <p:blipFill>
          <a:blip r:embed="rId4"/>
          <a:stretch>
            <a:fillRect/>
          </a:stretch>
        </p:blipFill>
        <p:spPr>
          <a:xfrm>
            <a:off x="1715599" y="-256550"/>
            <a:ext cx="7938991" cy="1044000"/>
          </a:xfrm>
          <a:prstGeom prst="rect">
            <a:avLst/>
          </a:prstGeom>
        </p:spPr>
      </p:pic>
      <p:pic>
        <p:nvPicPr>
          <p:cNvPr id="10" name="Picture 9">
            <a:extLst>
              <a:ext uri="{FF2B5EF4-FFF2-40B4-BE49-F238E27FC236}">
                <a16:creationId xmlns:a16="http://schemas.microsoft.com/office/drawing/2014/main" id="{2559B6D5-2A08-5B57-AC44-49E0E3EDB296}"/>
              </a:ext>
            </a:extLst>
          </p:cNvPr>
          <p:cNvPicPr>
            <a:picLocks noChangeAspect="1"/>
          </p:cNvPicPr>
          <p:nvPr userDrawn="1"/>
        </p:nvPicPr>
        <p:blipFill>
          <a:blip r:embed="rId5"/>
          <a:stretch>
            <a:fillRect/>
          </a:stretch>
        </p:blipFill>
        <p:spPr>
          <a:xfrm>
            <a:off x="0" y="787450"/>
            <a:ext cx="2057027" cy="3312000"/>
          </a:xfrm>
          <a:prstGeom prst="rect">
            <a:avLst/>
          </a:prstGeom>
        </p:spPr>
      </p:pic>
      <p:pic>
        <p:nvPicPr>
          <p:cNvPr id="11" name="Picture 10">
            <a:extLst>
              <a:ext uri="{FF2B5EF4-FFF2-40B4-BE49-F238E27FC236}">
                <a16:creationId xmlns:a16="http://schemas.microsoft.com/office/drawing/2014/main" id="{D198A932-1591-C091-4E68-508AD73BCFCE}"/>
              </a:ext>
            </a:extLst>
          </p:cNvPr>
          <p:cNvPicPr>
            <a:picLocks noChangeAspect="1"/>
          </p:cNvPicPr>
          <p:nvPr userDrawn="1"/>
        </p:nvPicPr>
        <p:blipFill rotWithShape="1">
          <a:blip r:embed="rId6"/>
          <a:srcRect t="15088" b="31253"/>
          <a:stretch/>
        </p:blipFill>
        <p:spPr>
          <a:xfrm>
            <a:off x="10857037" y="1302203"/>
            <a:ext cx="1334963" cy="3780000"/>
          </a:xfrm>
          <a:prstGeom prst="rect">
            <a:avLst/>
          </a:prstGeom>
        </p:spPr>
      </p:pic>
      <p:pic>
        <p:nvPicPr>
          <p:cNvPr id="13" name="Picture 12">
            <a:extLst>
              <a:ext uri="{FF2B5EF4-FFF2-40B4-BE49-F238E27FC236}">
                <a16:creationId xmlns:a16="http://schemas.microsoft.com/office/drawing/2014/main" id="{775C5A67-5E07-071D-154E-6394A3C8D822}"/>
              </a:ext>
            </a:extLst>
          </p:cNvPr>
          <p:cNvPicPr>
            <a:picLocks noChangeAspect="1"/>
          </p:cNvPicPr>
          <p:nvPr userDrawn="1"/>
        </p:nvPicPr>
        <p:blipFill>
          <a:blip r:embed="rId7"/>
          <a:stretch>
            <a:fillRect/>
          </a:stretch>
        </p:blipFill>
        <p:spPr>
          <a:xfrm>
            <a:off x="9552728" y="-163666"/>
            <a:ext cx="1971790" cy="1980000"/>
          </a:xfrm>
          <a:prstGeom prst="rect">
            <a:avLst/>
          </a:prstGeom>
        </p:spPr>
      </p:pic>
      <p:pic>
        <p:nvPicPr>
          <p:cNvPr id="12" name="Graphic 11">
            <a:extLst>
              <a:ext uri="{FF2B5EF4-FFF2-40B4-BE49-F238E27FC236}">
                <a16:creationId xmlns:a16="http://schemas.microsoft.com/office/drawing/2014/main" id="{77F06570-EA24-2A70-A659-815A25AE5E28}"/>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2183" t="61068" r="3963" b="4718"/>
          <a:stretch/>
        </p:blipFill>
        <p:spPr>
          <a:xfrm>
            <a:off x="0" y="3941273"/>
            <a:ext cx="12192000" cy="2916727"/>
          </a:xfrm>
          <a:prstGeom prst="rect">
            <a:avLst/>
          </a:prstGeom>
        </p:spPr>
      </p:pic>
    </p:spTree>
    <p:extLst>
      <p:ext uri="{BB962C8B-B14F-4D97-AF65-F5344CB8AC3E}">
        <p14:creationId xmlns:p14="http://schemas.microsoft.com/office/powerpoint/2010/main" val="2139050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3F2275-77E3-2A92-A72C-18E21A72523F}"/>
              </a:ext>
            </a:extLst>
          </p:cNvPr>
          <p:cNvPicPr>
            <a:picLocks noChangeAspect="1"/>
          </p:cNvPicPr>
          <p:nvPr userDrawn="1"/>
        </p:nvPicPr>
        <p:blipFill rotWithShape="1">
          <a:blip r:embed="rId2"/>
          <a:srcRect t="23339"/>
          <a:stretch/>
        </p:blipFill>
        <p:spPr>
          <a:xfrm>
            <a:off x="0" y="0"/>
            <a:ext cx="12192000" cy="2074921"/>
          </a:xfrm>
          <a:prstGeom prst="rect">
            <a:avLst/>
          </a:prstGeom>
        </p:spPr>
      </p:pic>
      <p:pic>
        <p:nvPicPr>
          <p:cNvPr id="9" name="Picture 8">
            <a:extLst>
              <a:ext uri="{FF2B5EF4-FFF2-40B4-BE49-F238E27FC236}">
                <a16:creationId xmlns:a16="http://schemas.microsoft.com/office/drawing/2014/main" id="{E48F2DB8-AF38-A0D7-325A-7EFE36DA402F}"/>
              </a:ext>
            </a:extLst>
          </p:cNvPr>
          <p:cNvPicPr>
            <a:picLocks noChangeAspect="1"/>
          </p:cNvPicPr>
          <p:nvPr userDrawn="1"/>
        </p:nvPicPr>
        <p:blipFill rotWithShape="1">
          <a:blip r:embed="rId3"/>
          <a:srcRect t="29451" r="84" b="10520"/>
          <a:stretch/>
        </p:blipFill>
        <p:spPr>
          <a:xfrm>
            <a:off x="0" y="1930400"/>
            <a:ext cx="12192000" cy="4927600"/>
          </a:xfrm>
          <a:prstGeom prst="rect">
            <a:avLst/>
          </a:prstGeom>
        </p:spPr>
      </p:pic>
      <p:pic>
        <p:nvPicPr>
          <p:cNvPr id="11" name="Picture 10">
            <a:extLst>
              <a:ext uri="{FF2B5EF4-FFF2-40B4-BE49-F238E27FC236}">
                <a16:creationId xmlns:a16="http://schemas.microsoft.com/office/drawing/2014/main" id="{A05C19A2-3284-BF7B-880A-4FC70F089F46}"/>
              </a:ext>
            </a:extLst>
          </p:cNvPr>
          <p:cNvPicPr>
            <a:picLocks noChangeAspect="1"/>
          </p:cNvPicPr>
          <p:nvPr userDrawn="1"/>
        </p:nvPicPr>
        <p:blipFill>
          <a:blip r:embed="rId4"/>
          <a:stretch>
            <a:fillRect/>
          </a:stretch>
        </p:blipFill>
        <p:spPr>
          <a:xfrm>
            <a:off x="1784583" y="173200"/>
            <a:ext cx="8622832" cy="1584000"/>
          </a:xfrm>
          <a:prstGeom prst="rect">
            <a:avLst/>
          </a:prstGeom>
        </p:spPr>
      </p:pic>
    </p:spTree>
    <p:extLst>
      <p:ext uri="{BB962C8B-B14F-4D97-AF65-F5344CB8AC3E}">
        <p14:creationId xmlns:p14="http://schemas.microsoft.com/office/powerpoint/2010/main" val="2833411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35A28B-0DB5-F637-84BE-3ADBC7927A4A}"/>
              </a:ext>
            </a:extLst>
          </p:cNvPr>
          <p:cNvPicPr>
            <a:picLocks noChangeAspect="1"/>
          </p:cNvPicPr>
          <p:nvPr userDrawn="1"/>
        </p:nvPicPr>
        <p:blipFill rotWithShape="1">
          <a:blip r:embed="rId2"/>
          <a:srcRect t="9741"/>
          <a:stretch/>
        </p:blipFill>
        <p:spPr>
          <a:xfrm>
            <a:off x="-1" y="-2"/>
            <a:ext cx="12192000" cy="2442977"/>
          </a:xfrm>
          <a:prstGeom prst="rect">
            <a:avLst/>
          </a:prstGeom>
        </p:spPr>
      </p:pic>
      <p:pic>
        <p:nvPicPr>
          <p:cNvPr id="8" name="Picture 7">
            <a:extLst>
              <a:ext uri="{FF2B5EF4-FFF2-40B4-BE49-F238E27FC236}">
                <a16:creationId xmlns:a16="http://schemas.microsoft.com/office/drawing/2014/main" id="{C7778A95-FF0B-04DC-B0F4-2D22A2FF43AD}"/>
              </a:ext>
            </a:extLst>
          </p:cNvPr>
          <p:cNvPicPr>
            <a:picLocks noChangeAspect="1"/>
          </p:cNvPicPr>
          <p:nvPr userDrawn="1"/>
        </p:nvPicPr>
        <p:blipFill rotWithShape="1">
          <a:blip r:embed="rId3"/>
          <a:srcRect b="1796"/>
          <a:stretch/>
        </p:blipFill>
        <p:spPr>
          <a:xfrm>
            <a:off x="0" y="1996948"/>
            <a:ext cx="12192000" cy="4861052"/>
          </a:xfrm>
          <a:prstGeom prst="rect">
            <a:avLst/>
          </a:prstGeom>
        </p:spPr>
      </p:pic>
      <p:pic>
        <p:nvPicPr>
          <p:cNvPr id="9" name="Picture 8">
            <a:extLst>
              <a:ext uri="{FF2B5EF4-FFF2-40B4-BE49-F238E27FC236}">
                <a16:creationId xmlns:a16="http://schemas.microsoft.com/office/drawing/2014/main" id="{389A5BF8-1025-555A-0503-483EE9F09B21}"/>
              </a:ext>
            </a:extLst>
          </p:cNvPr>
          <p:cNvPicPr>
            <a:picLocks noChangeAspect="1"/>
          </p:cNvPicPr>
          <p:nvPr userDrawn="1"/>
        </p:nvPicPr>
        <p:blipFill rotWithShape="1">
          <a:blip r:embed="rId4"/>
          <a:srcRect l="1961" r="1961"/>
          <a:stretch/>
        </p:blipFill>
        <p:spPr>
          <a:xfrm>
            <a:off x="0" y="2195235"/>
            <a:ext cx="1858332" cy="2520000"/>
          </a:xfrm>
          <a:prstGeom prst="rect">
            <a:avLst/>
          </a:prstGeom>
        </p:spPr>
      </p:pic>
      <p:pic>
        <p:nvPicPr>
          <p:cNvPr id="10" name="Picture 9">
            <a:extLst>
              <a:ext uri="{FF2B5EF4-FFF2-40B4-BE49-F238E27FC236}">
                <a16:creationId xmlns:a16="http://schemas.microsoft.com/office/drawing/2014/main" id="{CE964B6C-654A-C3F0-F1AA-597C1DC3E050}"/>
              </a:ext>
            </a:extLst>
          </p:cNvPr>
          <p:cNvPicPr>
            <a:picLocks noChangeAspect="1"/>
          </p:cNvPicPr>
          <p:nvPr userDrawn="1"/>
        </p:nvPicPr>
        <p:blipFill rotWithShape="1">
          <a:blip r:embed="rId5"/>
          <a:srcRect t="22152" b="45297"/>
          <a:stretch/>
        </p:blipFill>
        <p:spPr>
          <a:xfrm>
            <a:off x="10477279" y="1278194"/>
            <a:ext cx="1714721" cy="2340000"/>
          </a:xfrm>
          <a:prstGeom prst="rect">
            <a:avLst/>
          </a:prstGeom>
        </p:spPr>
      </p:pic>
      <p:pic>
        <p:nvPicPr>
          <p:cNvPr id="11" name="Picture 10">
            <a:extLst>
              <a:ext uri="{FF2B5EF4-FFF2-40B4-BE49-F238E27FC236}">
                <a16:creationId xmlns:a16="http://schemas.microsoft.com/office/drawing/2014/main" id="{94C7723E-F8C8-D703-4C31-6DCED30E54EC}"/>
              </a:ext>
            </a:extLst>
          </p:cNvPr>
          <p:cNvPicPr>
            <a:picLocks noChangeAspect="1"/>
          </p:cNvPicPr>
          <p:nvPr userDrawn="1"/>
        </p:nvPicPr>
        <p:blipFill>
          <a:blip r:embed="rId6"/>
          <a:stretch>
            <a:fillRect/>
          </a:stretch>
        </p:blipFill>
        <p:spPr>
          <a:xfrm>
            <a:off x="1710848" y="152473"/>
            <a:ext cx="1081000" cy="1692000"/>
          </a:xfrm>
          <a:prstGeom prst="rect">
            <a:avLst/>
          </a:prstGeom>
        </p:spPr>
      </p:pic>
      <p:pic>
        <p:nvPicPr>
          <p:cNvPr id="12" name="Picture 11">
            <a:extLst>
              <a:ext uri="{FF2B5EF4-FFF2-40B4-BE49-F238E27FC236}">
                <a16:creationId xmlns:a16="http://schemas.microsoft.com/office/drawing/2014/main" id="{BE09D080-65DE-4F42-EF7D-55E187F28686}"/>
              </a:ext>
            </a:extLst>
          </p:cNvPr>
          <p:cNvPicPr>
            <a:picLocks noChangeAspect="1"/>
          </p:cNvPicPr>
          <p:nvPr userDrawn="1"/>
        </p:nvPicPr>
        <p:blipFill>
          <a:blip r:embed="rId7"/>
          <a:stretch>
            <a:fillRect/>
          </a:stretch>
        </p:blipFill>
        <p:spPr>
          <a:xfrm>
            <a:off x="-176981" y="-2"/>
            <a:ext cx="12545960" cy="2134836"/>
          </a:xfrm>
          <a:prstGeom prst="rect">
            <a:avLst/>
          </a:prstGeom>
        </p:spPr>
      </p:pic>
    </p:spTree>
    <p:extLst>
      <p:ext uri="{BB962C8B-B14F-4D97-AF65-F5344CB8AC3E}">
        <p14:creationId xmlns:p14="http://schemas.microsoft.com/office/powerpoint/2010/main" val="3058042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5C20C-775A-2BEC-DAB9-6555CF1EEE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5B283C-72F6-4DA7-9F92-6AB2C6D54C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040DD6-F64D-8D94-DC96-C93F3CF30735}"/>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FB177A38-59B3-8672-F29A-152BF44792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A619E-2029-3720-96B9-D0FB13F64616}"/>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1370111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3C10B-80C3-FA62-F1EF-B9C5CF5E25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D43CF0-EAF0-BA8F-65CA-9A7062A12D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6B4150-0CB2-7E8D-C2E6-A048BA267C7C}"/>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A122AE25-C280-2965-12F9-8A8D5BCEA7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A8ADC-2F7D-3448-8189-94FFDA54E32F}"/>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1488865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17FE-362D-E017-31F3-DE914DA771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2BD9AF-745C-F5C5-B47E-476D9C8C110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D8B3AD-D436-DA26-35A6-A6F699882A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B2554-0C46-D247-2FAB-530A49288A15}"/>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6" name="Footer Placeholder 5">
            <a:extLst>
              <a:ext uri="{FF2B5EF4-FFF2-40B4-BE49-F238E27FC236}">
                <a16:creationId xmlns:a16="http://schemas.microsoft.com/office/drawing/2014/main" id="{6E66467D-9C3E-8C21-EFEC-30652C0F15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370F81-B972-CAFD-499E-F14A116DD908}"/>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166544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F7DC-885A-2568-94DF-4AF2744E3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0EFDC0-270A-F597-FF6A-6C842BC32E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BC7451-FE65-095B-EC4E-4CEDCCE2C4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44FDF-E3C4-DB8B-B399-A63B2AE7C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1123C0-9696-42EF-58B2-E46BC4D309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2659F1-0491-FCE0-3A82-1D075C2C6C3B}"/>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8" name="Footer Placeholder 7">
            <a:extLst>
              <a:ext uri="{FF2B5EF4-FFF2-40B4-BE49-F238E27FC236}">
                <a16:creationId xmlns:a16="http://schemas.microsoft.com/office/drawing/2014/main" id="{0CF7B388-29D1-68CD-19B5-E35513C801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52F71D-46D8-B2E1-30E0-D499C89B5D6B}"/>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924965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2A79A-7ABC-8562-E61B-C28DFCFE48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1DEEBB-D3DE-F81F-20C1-BA2FB339081F}"/>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4" name="Footer Placeholder 3">
            <a:extLst>
              <a:ext uri="{FF2B5EF4-FFF2-40B4-BE49-F238E27FC236}">
                <a16:creationId xmlns:a16="http://schemas.microsoft.com/office/drawing/2014/main" id="{5D914D05-B260-7594-0E85-0626B7C072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7FD372-0754-43EB-C7C0-967B083F7A85}"/>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719440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058CE-294F-541D-7E0D-B91A6028DB8F}"/>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3" name="Footer Placeholder 2">
            <a:extLst>
              <a:ext uri="{FF2B5EF4-FFF2-40B4-BE49-F238E27FC236}">
                <a16:creationId xmlns:a16="http://schemas.microsoft.com/office/drawing/2014/main" id="{A7FC442D-4D17-0779-E5D6-1F4E77FEFF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884B4D-A5E3-2457-F3B0-439D6FC909EA}"/>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4198718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1FD81-62D7-FF8E-9D10-CBFF315834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40EEE2-6035-FF8B-E514-FBE4AB3F0F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183D23-8294-838C-58C5-4C8A4F1AB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548046-FA60-4B66-2A09-6004C03C63EB}"/>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6" name="Footer Placeholder 5">
            <a:extLst>
              <a:ext uri="{FF2B5EF4-FFF2-40B4-BE49-F238E27FC236}">
                <a16:creationId xmlns:a16="http://schemas.microsoft.com/office/drawing/2014/main" id="{A0C8E066-DB87-3CAE-6A48-7877C21AA2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DB730-05C8-525F-E72D-6F2DC922FD19}"/>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783556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CEA6-1FE3-307B-0CBD-C026E2D4F0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23291E-DFBF-D6D2-3C80-3AA641A576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6B36B9-F1F0-C433-3539-9257FB851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D3FF7A-F0A7-37AD-4071-586674804ADB}"/>
              </a:ext>
            </a:extLst>
          </p:cNvPr>
          <p:cNvSpPr>
            <a:spLocks noGrp="1"/>
          </p:cNvSpPr>
          <p:nvPr>
            <p:ph type="dt" sz="half" idx="10"/>
          </p:nvPr>
        </p:nvSpPr>
        <p:spPr/>
        <p:txBody>
          <a:bodyPr/>
          <a:lstStyle/>
          <a:p>
            <a:fld id="{0FF5B28A-D762-4A0D-B42B-D677DE20263B}" type="datetimeFigureOut">
              <a:rPr lang="en-US" smtClean="0"/>
              <a:t>8/22/2024</a:t>
            </a:fld>
            <a:endParaRPr lang="en-US"/>
          </a:p>
        </p:txBody>
      </p:sp>
      <p:sp>
        <p:nvSpPr>
          <p:cNvPr id="6" name="Footer Placeholder 5">
            <a:extLst>
              <a:ext uri="{FF2B5EF4-FFF2-40B4-BE49-F238E27FC236}">
                <a16:creationId xmlns:a16="http://schemas.microsoft.com/office/drawing/2014/main" id="{7EC861DF-A691-F313-1D76-77FC27A13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1321DA-7200-A1E5-5D98-28C4DF09FB9D}"/>
              </a:ext>
            </a:extLst>
          </p:cNvPr>
          <p:cNvSpPr>
            <a:spLocks noGrp="1"/>
          </p:cNvSpPr>
          <p:nvPr>
            <p:ph type="sldNum" sz="quarter" idx="12"/>
          </p:nvPr>
        </p:nvSpPr>
        <p:spPr/>
        <p:txBody>
          <a:bodyPr/>
          <a:lstStyle/>
          <a:p>
            <a:fld id="{15C93914-70E2-49E8-98FD-9F714194D41C}" type="slidenum">
              <a:rPr lang="en-US" smtClean="0"/>
              <a:t>‹#›</a:t>
            </a:fld>
            <a:endParaRPr lang="en-US"/>
          </a:p>
        </p:txBody>
      </p:sp>
    </p:spTree>
    <p:extLst>
      <p:ext uri="{BB962C8B-B14F-4D97-AF65-F5344CB8AC3E}">
        <p14:creationId xmlns:p14="http://schemas.microsoft.com/office/powerpoint/2010/main" val="518276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9Slide.vn - 2019">
            <a:extLst>
              <a:ext uri="{FF2B5EF4-FFF2-40B4-BE49-F238E27FC236}">
                <a16:creationId xmlns:a16="http://schemas.microsoft.com/office/drawing/2014/main" id="{35F2DAE1-5FA7-4A9D-8C60-A09C19C2E777}"/>
              </a:ext>
            </a:extLst>
          </p:cNvPr>
          <p:cNvSpPr txBox="1"/>
          <p:nvPr userDrawn="1"/>
        </p:nvSpPr>
        <p:spPr>
          <a:xfrm>
            <a:off x="0" y="-1604665"/>
            <a:ext cx="12192000" cy="461665"/>
          </a:xfrm>
          <a:prstGeom prst="rect">
            <a:avLst/>
          </a:prstGeom>
          <a:noFill/>
        </p:spPr>
        <p:txBody>
          <a:bodyPr vert="horz" rtlCol="0">
            <a:spAutoFit/>
          </a:bodyPr>
          <a:lstStyle/>
          <a:p>
            <a:pPr algn="ctr"/>
            <a:r>
              <a:rPr lang="en-US" sz="2400">
                <a:solidFill>
                  <a:srgbClr val="CFCFCF"/>
                </a:solidFill>
              </a:rPr>
              <a:t>www.9slide.vn</a:t>
            </a:r>
          </a:p>
        </p:txBody>
      </p:sp>
      <p:sp>
        <p:nvSpPr>
          <p:cNvPr id="2" name="Title Placeholder 1">
            <a:extLst>
              <a:ext uri="{FF2B5EF4-FFF2-40B4-BE49-F238E27FC236}">
                <a16:creationId xmlns:a16="http://schemas.microsoft.com/office/drawing/2014/main" id="{5C4E9BDD-A053-E94C-4094-4A5CDBCF46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66514A-49E7-3776-0E4F-81A77AD4B1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18C7B-5CAE-D8E7-4E01-69A3EA018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FF5B28A-D762-4A0D-B42B-D677DE20263B}" type="datetimeFigureOut">
              <a:rPr lang="en-US" smtClean="0"/>
              <a:t>8/22/2024</a:t>
            </a:fld>
            <a:endParaRPr lang="en-US"/>
          </a:p>
        </p:txBody>
      </p:sp>
      <p:sp>
        <p:nvSpPr>
          <p:cNvPr id="5" name="Footer Placeholder 4">
            <a:extLst>
              <a:ext uri="{FF2B5EF4-FFF2-40B4-BE49-F238E27FC236}">
                <a16:creationId xmlns:a16="http://schemas.microsoft.com/office/drawing/2014/main" id="{5892AD67-0546-5C17-E758-61119925B7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D8D1F41-57CF-9E7A-9ECD-D9E9A05426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C93914-70E2-49E8-98FD-9F714194D41C}" type="slidenum">
              <a:rPr lang="en-US" smtClean="0"/>
              <a:t>‹#›</a:t>
            </a:fld>
            <a:endParaRPr lang="en-US"/>
          </a:p>
        </p:txBody>
      </p:sp>
    </p:spTree>
    <p:extLst>
      <p:ext uri="{BB962C8B-B14F-4D97-AF65-F5344CB8AC3E}">
        <p14:creationId xmlns:p14="http://schemas.microsoft.com/office/powerpoint/2010/main" val="2024658033"/>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jpg"/><Relationship Id="rId5" Type="http://schemas.openxmlformats.org/officeDocument/2006/relationships/image" Target="../media/image4.png"/><Relationship Id="rId15" Type="http://schemas.openxmlformats.org/officeDocument/2006/relationships/audio" Target="../media/audio1.wav"/><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34.png"/><Relationship Id="rId7"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audio" Target="../media/audio2.wav"/><Relationship Id="rId3" Type="http://schemas.openxmlformats.org/officeDocument/2006/relationships/image" Target="../media/image34.png"/><Relationship Id="rId7"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audio" Target="../media/audio4.wav"/><Relationship Id="rId5" Type="http://schemas.microsoft.com/office/2007/relationships/hdphoto" Target="../media/hdphoto1.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audio" Target="../media/audio4.wav"/><Relationship Id="rId1" Type="http://schemas.openxmlformats.org/officeDocument/2006/relationships/slideLayout" Target="../slideLayouts/slideLayout14.xml"/><Relationship Id="rId6" Type="http://schemas.openxmlformats.org/officeDocument/2006/relationships/image" Target="../media/image40.png"/><Relationship Id="rId11" Type="http://schemas.openxmlformats.org/officeDocument/2006/relationships/audio" Target="../media/audio4.wav"/><Relationship Id="rId5" Type="http://schemas.openxmlformats.org/officeDocument/2006/relationships/image" Target="../media/image39.png"/><Relationship Id="rId10" Type="http://schemas.openxmlformats.org/officeDocument/2006/relationships/image" Target="../media/image43.png"/><Relationship Id="rId4" Type="http://schemas.microsoft.com/office/2007/relationships/hdphoto" Target="../media/hdphoto2.wdp"/><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5.wav"/><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audio" Target="../media/audio4.wav"/><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audio" Target="../media/audio2.wav"/><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audio" Target="../media/audio2.wav"/></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audio" Target="../media/audio5.wav"/><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audio" Target="../media/audio4.wav"/><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audio" Target="../media/audio4.wav"/><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audio" Target="../media/audio4.wav"/><Relationship Id="rId2" Type="http://schemas.openxmlformats.org/officeDocument/2006/relationships/image" Target="../media/image30.pn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8.png"/><Relationship Id="rId7" Type="http://schemas.openxmlformats.org/officeDocument/2006/relationships/image" Target="../media/image51.gif"/><Relationship Id="rId2" Type="http://schemas.openxmlformats.org/officeDocument/2006/relationships/audio" Target="../media/audio5.wav"/><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50.png"/><Relationship Id="rId10" Type="http://schemas.microsoft.com/office/2007/relationships/hdphoto" Target="../media/hdphoto1.wdp"/><Relationship Id="rId4" Type="http://schemas.openxmlformats.org/officeDocument/2006/relationships/image" Target="../media/image49.jpg"/><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8.png"/><Relationship Id="rId7" Type="http://schemas.openxmlformats.org/officeDocument/2006/relationships/image" Target="../media/image51.gif"/><Relationship Id="rId2" Type="http://schemas.openxmlformats.org/officeDocument/2006/relationships/audio" Target="../media/audio5.wav"/><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50.png"/><Relationship Id="rId10" Type="http://schemas.microsoft.com/office/2007/relationships/hdphoto" Target="../media/hdphoto1.wdp"/><Relationship Id="rId4" Type="http://schemas.openxmlformats.org/officeDocument/2006/relationships/image" Target="../media/image49.jpg"/><Relationship Id="rId9" Type="http://schemas.openxmlformats.org/officeDocument/2006/relationships/image" Target="../media/image28.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8.png"/><Relationship Id="rId7" Type="http://schemas.openxmlformats.org/officeDocument/2006/relationships/image" Target="../media/image51.gif"/><Relationship Id="rId2" Type="http://schemas.openxmlformats.org/officeDocument/2006/relationships/audio" Target="../media/audio5.wav"/><Relationship Id="rId1" Type="http://schemas.openxmlformats.org/officeDocument/2006/relationships/slideLayout" Target="../slideLayouts/slideLayout15.xml"/><Relationship Id="rId6" Type="http://schemas.openxmlformats.org/officeDocument/2006/relationships/image" Target="../media/image5.png"/><Relationship Id="rId5" Type="http://schemas.openxmlformats.org/officeDocument/2006/relationships/image" Target="../media/image50.png"/><Relationship Id="rId10" Type="http://schemas.microsoft.com/office/2007/relationships/hdphoto" Target="../media/hdphoto1.wdp"/><Relationship Id="rId4" Type="http://schemas.openxmlformats.org/officeDocument/2006/relationships/image" Target="../media/image49.jp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8.png"/><Relationship Id="rId7" Type="http://schemas.openxmlformats.org/officeDocument/2006/relationships/image" Target="../media/image22.jpg"/><Relationship Id="rId12" Type="http://schemas.openxmlformats.org/officeDocument/2006/relationships/audio" Target="../media/audio5.wav"/><Relationship Id="rId2" Type="http://schemas.openxmlformats.org/officeDocument/2006/relationships/audio" Target="../media/audio5.wav"/><Relationship Id="rId1" Type="http://schemas.openxmlformats.org/officeDocument/2006/relationships/slideLayout" Target="../slideLayouts/slideLayout15.xml"/><Relationship Id="rId6" Type="http://schemas.openxmlformats.org/officeDocument/2006/relationships/image" Target="../media/image51.gif"/><Relationship Id="rId11" Type="http://schemas.openxmlformats.org/officeDocument/2006/relationships/audio" Target="../media/audio4.wav"/><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50.pn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52.png"/><Relationship Id="rId3" Type="http://schemas.openxmlformats.org/officeDocument/2006/relationships/slideLayout" Target="../slideLayouts/slideLayout7.xml"/><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11" Type="http://schemas.openxmlformats.org/officeDocument/2006/relationships/image" Target="../media/image23.png"/><Relationship Id="rId5" Type="http://schemas.openxmlformats.org/officeDocument/2006/relationships/image" Target="../media/image2.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20.pn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audio" Target="../media/audio4.wav"/><Relationship Id="rId5" Type="http://schemas.microsoft.com/office/2007/relationships/hdphoto" Target="../media/hdphoto1.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5330498-F0E9-CC1B-5BF7-21963FAA8264}"/>
              </a:ext>
            </a:extLst>
          </p:cNvPr>
          <p:cNvPicPr>
            <a:picLocks noChangeAspect="1"/>
          </p:cNvPicPr>
          <p:nvPr/>
        </p:nvPicPr>
        <p:blipFill rotWithShape="1">
          <a:blip r:embed="rId3"/>
          <a:srcRect t="9741"/>
          <a:stretch/>
        </p:blipFill>
        <p:spPr>
          <a:xfrm>
            <a:off x="-1" y="-2"/>
            <a:ext cx="12192000" cy="2442977"/>
          </a:xfrm>
          <a:prstGeom prst="rect">
            <a:avLst/>
          </a:prstGeom>
        </p:spPr>
      </p:pic>
      <p:pic>
        <p:nvPicPr>
          <p:cNvPr id="46" name="Picture 45">
            <a:extLst>
              <a:ext uri="{FF2B5EF4-FFF2-40B4-BE49-F238E27FC236}">
                <a16:creationId xmlns:a16="http://schemas.microsoft.com/office/drawing/2014/main" id="{F302859A-934C-3B7A-7EE4-DE9901738ED8}"/>
              </a:ext>
            </a:extLst>
          </p:cNvPr>
          <p:cNvPicPr>
            <a:picLocks noChangeAspect="1"/>
          </p:cNvPicPr>
          <p:nvPr/>
        </p:nvPicPr>
        <p:blipFill rotWithShape="1">
          <a:blip r:embed="rId4"/>
          <a:srcRect l="3662" t="31201" r="17643" b="1090"/>
          <a:stretch/>
        </p:blipFill>
        <p:spPr>
          <a:xfrm>
            <a:off x="-1" y="1289145"/>
            <a:ext cx="12192000" cy="5568856"/>
          </a:xfrm>
          <a:prstGeom prst="rect">
            <a:avLst/>
          </a:prstGeom>
        </p:spPr>
      </p:pic>
      <p:pic>
        <p:nvPicPr>
          <p:cNvPr id="54" name="Picture 53">
            <a:extLst>
              <a:ext uri="{FF2B5EF4-FFF2-40B4-BE49-F238E27FC236}">
                <a16:creationId xmlns:a16="http://schemas.microsoft.com/office/drawing/2014/main" id="{24246D35-D343-700E-6D0D-F2E92B59B12F}"/>
              </a:ext>
            </a:extLst>
          </p:cNvPr>
          <p:cNvPicPr>
            <a:picLocks noChangeAspect="1"/>
          </p:cNvPicPr>
          <p:nvPr/>
        </p:nvPicPr>
        <p:blipFill>
          <a:blip r:embed="rId5"/>
          <a:stretch>
            <a:fillRect/>
          </a:stretch>
        </p:blipFill>
        <p:spPr>
          <a:xfrm>
            <a:off x="1101905" y="312253"/>
            <a:ext cx="9988183" cy="1404000"/>
          </a:xfrm>
          <a:prstGeom prst="rect">
            <a:avLst/>
          </a:prstGeom>
        </p:spPr>
      </p:pic>
      <p:pic>
        <p:nvPicPr>
          <p:cNvPr id="56" name="Picture 55">
            <a:extLst>
              <a:ext uri="{FF2B5EF4-FFF2-40B4-BE49-F238E27FC236}">
                <a16:creationId xmlns:a16="http://schemas.microsoft.com/office/drawing/2014/main" id="{786DE9A9-8905-756E-3F25-59A3F7E44D61}"/>
              </a:ext>
            </a:extLst>
          </p:cNvPr>
          <p:cNvPicPr>
            <a:picLocks noChangeAspect="1"/>
          </p:cNvPicPr>
          <p:nvPr/>
        </p:nvPicPr>
        <p:blipFill>
          <a:blip r:embed="rId6"/>
          <a:stretch>
            <a:fillRect/>
          </a:stretch>
        </p:blipFill>
        <p:spPr>
          <a:xfrm>
            <a:off x="530426" y="183346"/>
            <a:ext cx="4645214" cy="4752000"/>
          </a:xfrm>
          <a:prstGeom prst="rect">
            <a:avLst/>
          </a:prstGeom>
        </p:spPr>
      </p:pic>
      <p:pic>
        <p:nvPicPr>
          <p:cNvPr id="48" name="Picture 47">
            <a:extLst>
              <a:ext uri="{FF2B5EF4-FFF2-40B4-BE49-F238E27FC236}">
                <a16:creationId xmlns:a16="http://schemas.microsoft.com/office/drawing/2014/main" id="{F8710714-9006-0BD5-1DA6-AD820286A9A2}"/>
              </a:ext>
            </a:extLst>
          </p:cNvPr>
          <p:cNvPicPr>
            <a:picLocks noChangeAspect="1"/>
          </p:cNvPicPr>
          <p:nvPr/>
        </p:nvPicPr>
        <p:blipFill rotWithShape="1">
          <a:blip r:embed="rId7"/>
          <a:srcRect l="80" t="60349" b="32"/>
          <a:stretch/>
        </p:blipFill>
        <p:spPr>
          <a:xfrm>
            <a:off x="-1" y="3637935"/>
            <a:ext cx="12192000" cy="3220065"/>
          </a:xfrm>
          <a:prstGeom prst="rect">
            <a:avLst/>
          </a:prstGeom>
        </p:spPr>
      </p:pic>
      <p:pic>
        <p:nvPicPr>
          <p:cNvPr id="83" name="Picture 82">
            <a:extLst>
              <a:ext uri="{FF2B5EF4-FFF2-40B4-BE49-F238E27FC236}">
                <a16:creationId xmlns:a16="http://schemas.microsoft.com/office/drawing/2014/main" id="{88F619B6-302E-4042-2EC6-10F5457878EE}"/>
              </a:ext>
            </a:extLst>
          </p:cNvPr>
          <p:cNvPicPr>
            <a:picLocks noChangeAspect="1"/>
          </p:cNvPicPr>
          <p:nvPr/>
        </p:nvPicPr>
        <p:blipFill>
          <a:blip r:embed="rId8"/>
          <a:stretch>
            <a:fillRect/>
          </a:stretch>
        </p:blipFill>
        <p:spPr>
          <a:xfrm>
            <a:off x="1858748" y="694207"/>
            <a:ext cx="8454940" cy="5202466"/>
          </a:xfrm>
          <a:prstGeom prst="rect">
            <a:avLst/>
          </a:prstGeom>
          <a:effectLst>
            <a:glow rad="127000">
              <a:srgbClr val="FFA4C9">
                <a:alpha val="70000"/>
              </a:srgbClr>
            </a:glow>
            <a:innerShdw blurRad="114300">
              <a:schemeClr val="bg1"/>
            </a:innerShdw>
          </a:effectLst>
        </p:spPr>
      </p:pic>
      <p:pic>
        <p:nvPicPr>
          <p:cNvPr id="55" name="Picture 54">
            <a:extLst>
              <a:ext uri="{FF2B5EF4-FFF2-40B4-BE49-F238E27FC236}">
                <a16:creationId xmlns:a16="http://schemas.microsoft.com/office/drawing/2014/main" id="{3D7BC2C9-62D1-2DC3-7F67-F7A362EC0E66}"/>
              </a:ext>
            </a:extLst>
          </p:cNvPr>
          <p:cNvPicPr>
            <a:picLocks noChangeAspect="1"/>
          </p:cNvPicPr>
          <p:nvPr/>
        </p:nvPicPr>
        <p:blipFill>
          <a:blip r:embed="rId9"/>
          <a:stretch>
            <a:fillRect/>
          </a:stretch>
        </p:blipFill>
        <p:spPr>
          <a:xfrm>
            <a:off x="7934210" y="142636"/>
            <a:ext cx="1971790" cy="1980000"/>
          </a:xfrm>
          <a:prstGeom prst="rect">
            <a:avLst/>
          </a:prstGeom>
        </p:spPr>
      </p:pic>
      <p:sp>
        <p:nvSpPr>
          <p:cNvPr id="10" name="TextBox 9">
            <a:extLst>
              <a:ext uri="{FF2B5EF4-FFF2-40B4-BE49-F238E27FC236}">
                <a16:creationId xmlns:a16="http://schemas.microsoft.com/office/drawing/2014/main" id="{26213A5B-3FA0-BA8F-E5DE-FCE0BFB903C2}"/>
              </a:ext>
            </a:extLst>
          </p:cNvPr>
          <p:cNvSpPr txBox="1"/>
          <p:nvPr/>
        </p:nvSpPr>
        <p:spPr>
          <a:xfrm>
            <a:off x="4662791" y="2661004"/>
            <a:ext cx="2463728" cy="584775"/>
          </a:xfrm>
          <a:prstGeom prst="rect">
            <a:avLst/>
          </a:prstGeom>
          <a:noFill/>
        </p:spPr>
        <p:txBody>
          <a:bodyPr wrap="square" rtlCol="0">
            <a:spAutoFit/>
          </a:bodyPr>
          <a:lstStyle/>
          <a:p>
            <a:pPr algn="ctr">
              <a:buClr>
                <a:srgbClr val="000000"/>
              </a:buClr>
              <a:buFont typeface="Arial"/>
              <a:buNone/>
            </a:pPr>
            <a:r>
              <a:rPr lang="en-US" sz="3200" b="1" kern="0" err="1">
                <a:ln>
                  <a:solidFill>
                    <a:schemeClr val="bg1"/>
                  </a:solidFill>
                </a:ln>
                <a:solidFill>
                  <a:srgbClr val="FF7901"/>
                </a:solidFill>
                <a:effectLst>
                  <a:outerShdw blurRad="38100" dist="38100" dir="2700000" algn="tl">
                    <a:srgbClr val="000000">
                      <a:alpha val="43137"/>
                    </a:srgbClr>
                  </a:outerShdw>
                </a:effectLst>
                <a:latin typeface="UVN Banh Mi" pitchFamily="2" charset="0"/>
                <a:cs typeface="Arial"/>
                <a:sym typeface="Arial"/>
              </a:rPr>
              <a:t>Bài</a:t>
            </a:r>
            <a:r>
              <a:rPr lang="en-US" sz="3200" b="1" kern="0">
                <a:ln>
                  <a:solidFill>
                    <a:schemeClr val="bg1"/>
                  </a:solidFill>
                </a:ln>
                <a:solidFill>
                  <a:srgbClr val="FF7901"/>
                </a:solidFill>
                <a:effectLst>
                  <a:outerShdw blurRad="38100" dist="38100" dir="2700000" algn="tl">
                    <a:srgbClr val="000000">
                      <a:alpha val="43137"/>
                    </a:srgbClr>
                  </a:outerShdw>
                </a:effectLst>
                <a:latin typeface="UVN Banh Mi" pitchFamily="2" charset="0"/>
                <a:cs typeface="Arial"/>
                <a:sym typeface="Arial"/>
              </a:rPr>
              <a:t> 4 – </a:t>
            </a:r>
            <a:r>
              <a:rPr lang="en-US" sz="3200" b="1" kern="0" err="1">
                <a:ln>
                  <a:solidFill>
                    <a:schemeClr val="bg1"/>
                  </a:solidFill>
                </a:ln>
                <a:solidFill>
                  <a:srgbClr val="FF7901"/>
                </a:solidFill>
                <a:effectLst>
                  <a:outerShdw blurRad="38100" dist="38100" dir="2700000" algn="tl">
                    <a:srgbClr val="000000">
                      <a:alpha val="43137"/>
                    </a:srgbClr>
                  </a:outerShdw>
                </a:effectLst>
                <a:latin typeface="UVN Banh Mi" pitchFamily="2" charset="0"/>
                <a:cs typeface="Arial"/>
                <a:sym typeface="Arial"/>
              </a:rPr>
              <a:t>Tiết</a:t>
            </a:r>
            <a:r>
              <a:rPr lang="en-US" sz="3200" b="1" kern="0">
                <a:ln>
                  <a:solidFill>
                    <a:schemeClr val="bg1"/>
                  </a:solidFill>
                </a:ln>
                <a:solidFill>
                  <a:srgbClr val="FF7901"/>
                </a:solidFill>
                <a:effectLst>
                  <a:outerShdw blurRad="38100" dist="38100" dir="2700000" algn="tl">
                    <a:srgbClr val="000000">
                      <a:alpha val="43137"/>
                    </a:srgbClr>
                  </a:outerShdw>
                </a:effectLst>
                <a:latin typeface="UVN Banh Mi" pitchFamily="2" charset="0"/>
                <a:cs typeface="Arial"/>
                <a:sym typeface="Arial"/>
              </a:rPr>
              <a:t> 3</a:t>
            </a:r>
            <a:endParaRPr lang="en-US" sz="3200" b="1" kern="0" dirty="0">
              <a:ln>
                <a:solidFill>
                  <a:schemeClr val="bg1"/>
                </a:solidFill>
              </a:ln>
              <a:solidFill>
                <a:srgbClr val="FF7901"/>
              </a:solidFill>
              <a:effectLst>
                <a:outerShdw blurRad="38100" dist="38100" dir="2700000" algn="tl">
                  <a:srgbClr val="000000">
                    <a:alpha val="43137"/>
                  </a:srgbClr>
                </a:outerShdw>
              </a:effectLst>
              <a:latin typeface="UVN Banh Mi" pitchFamily="2" charset="0"/>
              <a:cs typeface="Arial"/>
              <a:sym typeface="Arial"/>
            </a:endParaRPr>
          </a:p>
        </p:txBody>
      </p:sp>
      <p:sp>
        <p:nvSpPr>
          <p:cNvPr id="11" name="TextBox 10">
            <a:extLst>
              <a:ext uri="{FF2B5EF4-FFF2-40B4-BE49-F238E27FC236}">
                <a16:creationId xmlns:a16="http://schemas.microsoft.com/office/drawing/2014/main" id="{C7FFE4AE-7E4A-B7D9-00F7-C2BD1529211B}"/>
              </a:ext>
            </a:extLst>
          </p:cNvPr>
          <p:cNvSpPr txBox="1"/>
          <p:nvPr/>
        </p:nvSpPr>
        <p:spPr>
          <a:xfrm>
            <a:off x="111239" y="99474"/>
            <a:ext cx="4295791" cy="523220"/>
          </a:xfrm>
          <a:prstGeom prst="rect">
            <a:avLst/>
          </a:prstGeom>
          <a:noFill/>
        </p:spPr>
        <p:txBody>
          <a:bodyPr wrap="none" rtlCol="0">
            <a:spAutoFit/>
          </a:bodyPr>
          <a:lstStyle/>
          <a:p>
            <a:r>
              <a:rPr lang="en-US" sz="2800" b="1" i="1" dirty="0" err="1">
                <a:ln>
                  <a:solidFill>
                    <a:schemeClr val="bg1"/>
                  </a:solidFill>
                </a:ln>
                <a:solidFill>
                  <a:srgbClr val="0070C0"/>
                </a:solidFill>
                <a:latin typeface="UVN Banh Mi" pitchFamily="2" charset="0"/>
              </a:rPr>
              <a:t>Thứ</a:t>
            </a:r>
            <a:r>
              <a:rPr lang="en-US" sz="2800" b="1" i="1" dirty="0">
                <a:ln>
                  <a:solidFill>
                    <a:schemeClr val="bg1"/>
                  </a:solidFill>
                </a:ln>
                <a:solidFill>
                  <a:srgbClr val="0070C0"/>
                </a:solidFill>
                <a:latin typeface="UVN Banh Mi" pitchFamily="2" charset="0"/>
              </a:rPr>
              <a:t>… </a:t>
            </a:r>
            <a:r>
              <a:rPr lang="en-US" sz="2800" b="1" i="1" dirty="0" err="1">
                <a:ln>
                  <a:solidFill>
                    <a:schemeClr val="bg1"/>
                  </a:solidFill>
                </a:ln>
                <a:solidFill>
                  <a:srgbClr val="0070C0"/>
                </a:solidFill>
                <a:latin typeface="UVN Banh Mi" pitchFamily="2" charset="0"/>
              </a:rPr>
              <a:t>ngày</a:t>
            </a:r>
            <a:r>
              <a:rPr lang="en-US" sz="2800" b="1" i="1" dirty="0">
                <a:ln>
                  <a:solidFill>
                    <a:schemeClr val="bg1"/>
                  </a:solidFill>
                </a:ln>
                <a:solidFill>
                  <a:srgbClr val="0070C0"/>
                </a:solidFill>
                <a:latin typeface="UVN Banh Mi" pitchFamily="2" charset="0"/>
              </a:rPr>
              <a:t>… </a:t>
            </a:r>
            <a:r>
              <a:rPr lang="en-US" sz="2800" b="1" i="1" dirty="0" err="1">
                <a:ln>
                  <a:solidFill>
                    <a:schemeClr val="bg1"/>
                  </a:solidFill>
                </a:ln>
                <a:solidFill>
                  <a:srgbClr val="0070C0"/>
                </a:solidFill>
                <a:latin typeface="UVN Banh Mi" pitchFamily="2" charset="0"/>
              </a:rPr>
              <a:t>tháng</a:t>
            </a:r>
            <a:r>
              <a:rPr lang="en-US" sz="2800" b="1" i="1" dirty="0">
                <a:ln>
                  <a:solidFill>
                    <a:schemeClr val="bg1"/>
                  </a:solidFill>
                </a:ln>
                <a:solidFill>
                  <a:srgbClr val="0070C0"/>
                </a:solidFill>
                <a:latin typeface="UVN Banh Mi" pitchFamily="2" charset="0"/>
              </a:rPr>
              <a:t>… </a:t>
            </a:r>
            <a:r>
              <a:rPr lang="en-US" sz="2800" b="1" i="1" dirty="0" err="1">
                <a:ln>
                  <a:solidFill>
                    <a:schemeClr val="bg1"/>
                  </a:solidFill>
                </a:ln>
                <a:solidFill>
                  <a:srgbClr val="0070C0"/>
                </a:solidFill>
                <a:latin typeface="UVN Banh Mi" pitchFamily="2" charset="0"/>
              </a:rPr>
              <a:t>năm</a:t>
            </a:r>
            <a:r>
              <a:rPr lang="en-US" sz="2800" b="1" i="1" dirty="0">
                <a:ln>
                  <a:solidFill>
                    <a:schemeClr val="bg1"/>
                  </a:solidFill>
                </a:ln>
                <a:solidFill>
                  <a:srgbClr val="0070C0"/>
                </a:solidFill>
                <a:latin typeface="UVN Banh Mi" pitchFamily="2" charset="0"/>
              </a:rPr>
              <a:t>…</a:t>
            </a:r>
          </a:p>
        </p:txBody>
      </p:sp>
      <p:grpSp>
        <p:nvGrpSpPr>
          <p:cNvPr id="12" name="Group 11">
            <a:extLst>
              <a:ext uri="{FF2B5EF4-FFF2-40B4-BE49-F238E27FC236}">
                <a16:creationId xmlns:a16="http://schemas.microsoft.com/office/drawing/2014/main" id="{171C1A30-5FDD-FF8E-3D5E-E991C360FB67}"/>
              </a:ext>
            </a:extLst>
          </p:cNvPr>
          <p:cNvGrpSpPr/>
          <p:nvPr/>
        </p:nvGrpSpPr>
        <p:grpSpPr>
          <a:xfrm>
            <a:off x="3751442" y="1750792"/>
            <a:ext cx="4282100" cy="809568"/>
            <a:chOff x="2963151" y="1796738"/>
            <a:chExt cx="4282100" cy="809568"/>
          </a:xfrm>
        </p:grpSpPr>
        <p:pic>
          <p:nvPicPr>
            <p:cNvPr id="13" name="Picture 12" descr="A picture containing text, electronics&#10;&#10;Description automatically generated">
              <a:extLst>
                <a:ext uri="{FF2B5EF4-FFF2-40B4-BE49-F238E27FC236}">
                  <a16:creationId xmlns:a16="http://schemas.microsoft.com/office/drawing/2014/main" id="{9A9A7E8B-872E-1AE4-6C70-BC34E367E7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63151" y="1796738"/>
              <a:ext cx="4282100" cy="809568"/>
            </a:xfrm>
            <a:prstGeom prst="rect">
              <a:avLst/>
            </a:prstGeom>
          </p:spPr>
        </p:pic>
        <p:sp>
          <p:nvSpPr>
            <p:cNvPr id="14" name="TextBox 13">
              <a:extLst>
                <a:ext uri="{FF2B5EF4-FFF2-40B4-BE49-F238E27FC236}">
                  <a16:creationId xmlns:a16="http://schemas.microsoft.com/office/drawing/2014/main" id="{456B4877-0446-6D64-5523-0C70825EB5DD}"/>
                </a:ext>
              </a:extLst>
            </p:cNvPr>
            <p:cNvSpPr txBox="1"/>
            <p:nvPr/>
          </p:nvSpPr>
          <p:spPr>
            <a:xfrm>
              <a:off x="4418749" y="1962701"/>
              <a:ext cx="2106451" cy="523220"/>
            </a:xfrm>
            <a:prstGeom prst="rect">
              <a:avLst/>
            </a:prstGeom>
            <a:noFill/>
          </p:spPr>
          <p:txBody>
            <a:bodyPr wrap="square" rtlCol="0">
              <a:spAutoFit/>
              <a:scene3d>
                <a:camera prst="orthographicFront"/>
                <a:lightRig rig="threePt" dir="t">
                  <a:rot lat="0" lon="0" rev="1200000"/>
                </a:lightRig>
              </a:scene3d>
              <a:sp3d/>
            </a:bodyPr>
            <a:lstStyle/>
            <a:p>
              <a:pPr algn="ctr"/>
              <a:r>
                <a:rPr lang="en-US" sz="2800" b="1" spc="300" dirty="0" err="1">
                  <a:ln w="3175">
                    <a:noFill/>
                    <a:prstDash val="solid"/>
                  </a:ln>
                  <a:blipFill dpi="0" rotWithShape="1">
                    <a:blip r:embed="rId11">
                      <a:extLst>
                        <a:ext uri="{28A0092B-C50C-407E-A947-70E740481C1C}">
                          <a14:useLocalDpi xmlns:a14="http://schemas.microsoft.com/office/drawing/2010/main" val="0"/>
                        </a:ext>
                      </a:extLst>
                    </a:blip>
                    <a:srcRect/>
                    <a:stretch>
                      <a:fillRect/>
                    </a:stretch>
                  </a:blipFill>
                  <a:effectLst>
                    <a:glow rad="152400">
                      <a:schemeClr val="bg1"/>
                    </a:glow>
                    <a:innerShdw>
                      <a:prstClr val="black"/>
                    </a:innerShdw>
                  </a:effectLst>
                  <a:latin typeface="LNTH-Hoa Nho LNTH" pitchFamily="2" charset="0"/>
                </a:rPr>
                <a:t>Tiếng</a:t>
              </a:r>
              <a:r>
                <a:rPr lang="en-US" sz="2800" b="1" spc="300" dirty="0">
                  <a:ln w="3175">
                    <a:noFill/>
                    <a:prstDash val="solid"/>
                  </a:ln>
                  <a:blipFill dpi="0" rotWithShape="1">
                    <a:blip r:embed="rId11">
                      <a:extLst>
                        <a:ext uri="{28A0092B-C50C-407E-A947-70E740481C1C}">
                          <a14:useLocalDpi xmlns:a14="http://schemas.microsoft.com/office/drawing/2010/main" val="0"/>
                        </a:ext>
                      </a:extLst>
                    </a:blip>
                    <a:srcRect/>
                    <a:stretch>
                      <a:fillRect/>
                    </a:stretch>
                  </a:blipFill>
                  <a:effectLst>
                    <a:glow rad="152400">
                      <a:schemeClr val="bg1"/>
                    </a:glow>
                    <a:innerShdw>
                      <a:prstClr val="black"/>
                    </a:innerShdw>
                  </a:effectLst>
                  <a:latin typeface="LNTH-Hoa Nho LNTH" pitchFamily="2" charset="0"/>
                </a:rPr>
                <a:t> </a:t>
              </a:r>
              <a:r>
                <a:rPr lang="en-US" sz="2800" b="1" spc="300" dirty="0" err="1">
                  <a:ln w="3175">
                    <a:noFill/>
                    <a:prstDash val="solid"/>
                  </a:ln>
                  <a:blipFill dpi="0" rotWithShape="1">
                    <a:blip r:embed="rId11">
                      <a:extLst>
                        <a:ext uri="{28A0092B-C50C-407E-A947-70E740481C1C}">
                          <a14:useLocalDpi xmlns:a14="http://schemas.microsoft.com/office/drawing/2010/main" val="0"/>
                        </a:ext>
                      </a:extLst>
                    </a:blip>
                    <a:srcRect/>
                    <a:stretch>
                      <a:fillRect/>
                    </a:stretch>
                  </a:blipFill>
                  <a:effectLst>
                    <a:glow rad="152400">
                      <a:schemeClr val="bg1"/>
                    </a:glow>
                    <a:innerShdw>
                      <a:prstClr val="black"/>
                    </a:innerShdw>
                  </a:effectLst>
                  <a:latin typeface="LNTH-Hoa Nho LNTH" pitchFamily="2" charset="0"/>
                </a:rPr>
                <a:t>Việt</a:t>
              </a:r>
              <a:endParaRPr lang="en-US" sz="2800" b="1" spc="300" dirty="0">
                <a:ln w="3175">
                  <a:noFill/>
                  <a:prstDash val="solid"/>
                </a:ln>
                <a:blipFill dpi="0" rotWithShape="1">
                  <a:blip r:embed="rId11">
                    <a:extLst>
                      <a:ext uri="{28A0092B-C50C-407E-A947-70E740481C1C}">
                        <a14:useLocalDpi xmlns:a14="http://schemas.microsoft.com/office/drawing/2010/main" val="0"/>
                      </a:ext>
                    </a:extLst>
                  </a:blip>
                  <a:srcRect/>
                  <a:stretch>
                    <a:fillRect/>
                  </a:stretch>
                </a:blipFill>
                <a:effectLst>
                  <a:glow rad="152400">
                    <a:schemeClr val="bg1"/>
                  </a:glow>
                  <a:innerShdw>
                    <a:prstClr val="black"/>
                  </a:innerShdw>
                </a:effectLst>
                <a:latin typeface="LNTH-Hoa Nho LNTH" pitchFamily="2" charset="0"/>
              </a:endParaRPr>
            </a:p>
          </p:txBody>
        </p:sp>
      </p:grpSp>
      <p:pic>
        <p:nvPicPr>
          <p:cNvPr id="27" name="Picture 26">
            <a:extLst>
              <a:ext uri="{FF2B5EF4-FFF2-40B4-BE49-F238E27FC236}">
                <a16:creationId xmlns:a16="http://schemas.microsoft.com/office/drawing/2014/main" id="{0336BBE4-5D49-A782-1E82-748931E083F1}"/>
              </a:ext>
            </a:extLst>
          </p:cNvPr>
          <p:cNvPicPr>
            <a:picLocks noChangeAspect="1"/>
          </p:cNvPicPr>
          <p:nvPr/>
        </p:nvPicPr>
        <p:blipFill>
          <a:blip r:embed="rId12"/>
          <a:stretch>
            <a:fillRect/>
          </a:stretch>
        </p:blipFill>
        <p:spPr>
          <a:xfrm flipH="1">
            <a:off x="1093782" y="4804254"/>
            <a:ext cx="1224004" cy="1944000"/>
          </a:xfrm>
          <a:prstGeom prst="rect">
            <a:avLst/>
          </a:prstGeom>
          <a:effectLst>
            <a:innerShdw blurRad="63500">
              <a:schemeClr val="bg1">
                <a:lumMod val="75000"/>
                <a:alpha val="85000"/>
              </a:schemeClr>
            </a:innerShdw>
          </a:effectLst>
        </p:spPr>
      </p:pic>
      <p:pic>
        <p:nvPicPr>
          <p:cNvPr id="6" name="Picture 5">
            <a:extLst>
              <a:ext uri="{FF2B5EF4-FFF2-40B4-BE49-F238E27FC236}">
                <a16:creationId xmlns:a16="http://schemas.microsoft.com/office/drawing/2014/main" id="{32CF6327-7EB6-193F-3435-B965EF3E162F}"/>
              </a:ext>
            </a:extLst>
          </p:cNvPr>
          <p:cNvPicPr>
            <a:picLocks noChangeAspect="1"/>
          </p:cNvPicPr>
          <p:nvPr/>
        </p:nvPicPr>
        <p:blipFill>
          <a:blip r:embed="rId13"/>
          <a:stretch>
            <a:fillRect/>
          </a:stretch>
        </p:blipFill>
        <p:spPr>
          <a:xfrm>
            <a:off x="8865929" y="4308855"/>
            <a:ext cx="3031187" cy="2520000"/>
          </a:xfrm>
          <a:prstGeom prst="rect">
            <a:avLst/>
          </a:prstGeom>
          <a:effectLst>
            <a:innerShdw blurRad="63500">
              <a:schemeClr val="bg1">
                <a:lumMod val="75000"/>
                <a:alpha val="85000"/>
              </a:schemeClr>
            </a:innerShdw>
          </a:effectLst>
        </p:spPr>
      </p:pic>
      <p:pic>
        <p:nvPicPr>
          <p:cNvPr id="2" name="Picture 1">
            <a:extLst>
              <a:ext uri="{FF2B5EF4-FFF2-40B4-BE49-F238E27FC236}">
                <a16:creationId xmlns:a16="http://schemas.microsoft.com/office/drawing/2014/main" id="{3EC3F65E-BC2C-0E3B-3152-06232402BC04}"/>
              </a:ext>
            </a:extLst>
          </p:cNvPr>
          <p:cNvPicPr>
            <a:picLocks noChangeAspect="1"/>
          </p:cNvPicPr>
          <p:nvPr/>
        </p:nvPicPr>
        <p:blipFill>
          <a:blip r:embed="rId14"/>
          <a:stretch>
            <a:fillRect/>
          </a:stretch>
        </p:blipFill>
        <p:spPr>
          <a:xfrm>
            <a:off x="2647890" y="3388806"/>
            <a:ext cx="7297544" cy="1938696"/>
          </a:xfrm>
          <a:prstGeom prst="rect">
            <a:avLst/>
          </a:prstGeom>
        </p:spPr>
      </p:pic>
    </p:spTree>
    <p:extLst>
      <p:ext uri="{BB962C8B-B14F-4D97-AF65-F5344CB8AC3E}">
        <p14:creationId xmlns:p14="http://schemas.microsoft.com/office/powerpoint/2010/main" val="241031809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0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40000">
                                          <p:cBhvr additive="base">
                                            <p:cTn id="7" dur="750" fill="hold"/>
                                            <p:tgtEl>
                                              <p:spTgt spid="56"/>
                                            </p:tgtEl>
                                            <p:attrNameLst>
                                              <p:attrName>ppt_x</p:attrName>
                                            </p:attrNameLst>
                                          </p:cBhvr>
                                          <p:tavLst>
                                            <p:tav tm="0">
                                              <p:val>
                                                <p:strVal val="0-#ppt_w/2"/>
                                              </p:val>
                                            </p:tav>
                                            <p:tav tm="100000">
                                              <p:val>
                                                <p:strVal val="#ppt_x"/>
                                              </p:val>
                                            </p:tav>
                                          </p:tavLst>
                                        </p:anim>
                                        <p:anim calcmode="lin" valueType="num" p14:bounceEnd="40000">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1" presetClass="entr" presetSubtype="3" fill="hold" nodeType="with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wheel(3)">
                                          <p:cBhvr>
                                            <p:cTn id="11" dur="750"/>
                                            <p:tgtEl>
                                              <p:spTgt spid="83"/>
                                            </p:tgtEl>
                                          </p:cBhvr>
                                        </p:animEffect>
                                      </p:childTnLst>
                                    </p:cTn>
                                  </p:par>
                                  <p:par>
                                    <p:cTn id="12" presetID="42" presetClass="entr" presetSubtype="0" fill="hold" nodeType="withEffect">
                                      <p:stCondLst>
                                        <p:cond delay="7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12" presetClass="entr" presetSubtype="2"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p:tgtEl>
                                              <p:spTgt spid="12"/>
                                            </p:tgtEl>
                                            <p:attrNameLst>
                                              <p:attrName>ppt_x</p:attrName>
                                            </p:attrNameLst>
                                          </p:cBhvr>
                                          <p:tavLst>
                                            <p:tav tm="0">
                                              <p:val>
                                                <p:strVal val="#ppt_x+#ppt_w*1.125000"/>
                                              </p:val>
                                            </p:tav>
                                            <p:tav tm="100000">
                                              <p:val>
                                                <p:strVal val="#ppt_x"/>
                                              </p:val>
                                            </p:tav>
                                          </p:tavLst>
                                        </p:anim>
                                        <p:animEffect transition="in" filter="wipe(left)">
                                          <p:cBhvr>
                                            <p:cTn id="33" dur="750"/>
                                            <p:tgtEl>
                                              <p:spTgt spid="12"/>
                                            </p:tgtEl>
                                          </p:cBhvr>
                                        </p:animEffect>
                                      </p:childTnLst>
                                      <p:subTnLst>
                                        <p:audio>
                                          <p:cMediaNode>
                                            <p:cTn display="0" masterRel="sameClick">
                                              <p:stCondLst>
                                                <p:cond evt="begin" delay="0">
                                                  <p:tn val="30"/>
                                                </p:cond>
                                              </p:stCondLst>
                                              <p:endCondLst>
                                                <p:cond evt="onStopAudio" delay="0">
                                                  <p:tgtEl>
                                                    <p:sldTgt/>
                                                  </p:tgtEl>
                                                </p:cond>
                                              </p:endCondLst>
                                            </p:cTn>
                                            <p:tgtEl>
                                              <p:sndTgt r:embed="rId2" name="giai-điệu-thần-tiên.wav"/>
                                            </p:tgtEl>
                                          </p:cMediaNode>
                                        </p:audio>
                                      </p:sub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22" presetClass="entr" presetSubtype="4"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750" fill="hold"/>
                                            <p:tgtEl>
                                              <p:spTgt spid="56"/>
                                            </p:tgtEl>
                                            <p:attrNameLst>
                                              <p:attrName>ppt_x</p:attrName>
                                            </p:attrNameLst>
                                          </p:cBhvr>
                                          <p:tavLst>
                                            <p:tav tm="0">
                                              <p:val>
                                                <p:strVal val="0-#ppt_w/2"/>
                                              </p:val>
                                            </p:tav>
                                            <p:tav tm="100000">
                                              <p:val>
                                                <p:strVal val="#ppt_x"/>
                                              </p:val>
                                            </p:tav>
                                          </p:tavLst>
                                        </p:anim>
                                        <p:anim calcmode="lin" valueType="num">
                                          <p:cBhvr additive="base">
                                            <p:cTn id="8" dur="750" fill="hold"/>
                                            <p:tgtEl>
                                              <p:spTgt spid="56"/>
                                            </p:tgtEl>
                                            <p:attrNameLst>
                                              <p:attrName>ppt_y</p:attrName>
                                            </p:attrNameLst>
                                          </p:cBhvr>
                                          <p:tavLst>
                                            <p:tav tm="0">
                                              <p:val>
                                                <p:strVal val="#ppt_y"/>
                                              </p:val>
                                            </p:tav>
                                            <p:tav tm="100000">
                                              <p:val>
                                                <p:strVal val="#ppt_y"/>
                                              </p:val>
                                            </p:tav>
                                          </p:tavLst>
                                        </p:anim>
                                      </p:childTnLst>
                                    </p:cTn>
                                  </p:par>
                                  <p:par>
                                    <p:cTn id="9" presetID="21" presetClass="entr" presetSubtype="3" fill="hold" nodeType="with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wheel(3)">
                                          <p:cBhvr>
                                            <p:cTn id="11" dur="750"/>
                                            <p:tgtEl>
                                              <p:spTgt spid="83"/>
                                            </p:tgtEl>
                                          </p:cBhvr>
                                        </p:animEffect>
                                      </p:childTnLst>
                                    </p:cTn>
                                  </p:par>
                                  <p:par>
                                    <p:cTn id="12" presetID="42" presetClass="entr" presetSubtype="0" fill="hold" nodeType="withEffect">
                                      <p:stCondLst>
                                        <p:cond delay="7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anim calcmode="lin" valueType="num">
                                          <p:cBhvr>
                                            <p:cTn id="15" dur="500" fill="hold"/>
                                            <p:tgtEl>
                                              <p:spTgt spid="27"/>
                                            </p:tgtEl>
                                            <p:attrNameLst>
                                              <p:attrName>ppt_x</p:attrName>
                                            </p:attrNameLst>
                                          </p:cBhvr>
                                          <p:tavLst>
                                            <p:tav tm="0">
                                              <p:val>
                                                <p:strVal val="#ppt_x"/>
                                              </p:val>
                                            </p:tav>
                                            <p:tav tm="100000">
                                              <p:val>
                                                <p:strVal val="#ppt_x"/>
                                              </p:val>
                                            </p:tav>
                                          </p:tavLst>
                                        </p:anim>
                                        <p:anim calcmode="lin" valueType="num">
                                          <p:cBhvr>
                                            <p:cTn id="16" dur="500" fill="hold"/>
                                            <p:tgtEl>
                                              <p:spTgt spid="2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1250"/>
                                </p:stCondLst>
                                <p:childTnLst>
                                  <p:par>
                                    <p:cTn id="23" presetID="41" presetClass="entr" presetSubtype="0" fill="hold" grpId="0" nodeType="afterEffect">
                                      <p:stCondLst>
                                        <p:cond delay="0"/>
                                      </p:stCondLst>
                                      <p:iterate type="lt">
                                        <p:tmPct val="10000"/>
                                      </p:iterate>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11"/>
                                            </p:tgtEl>
                                            <p:attrNameLst>
                                              <p:attrName>ppt_y</p:attrName>
                                            </p:attrNameLst>
                                          </p:cBhvr>
                                          <p:tavLst>
                                            <p:tav tm="0">
                                              <p:val>
                                                <p:strVal val="#ppt_y"/>
                                              </p:val>
                                            </p:tav>
                                            <p:tav tm="100000">
                                              <p:val>
                                                <p:strVal val="#ppt_y"/>
                                              </p:val>
                                            </p:tav>
                                          </p:tavLst>
                                        </p:anim>
                                        <p:anim calcmode="lin" valueType="num">
                                          <p:cBhvr>
                                            <p:cTn id="27"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11"/>
                                            </p:tgtEl>
                                          </p:cBhvr>
                                        </p:animEffect>
                                      </p:childTnLst>
                                    </p:cTn>
                                  </p:par>
                                  <p:par>
                                    <p:cTn id="30" presetID="12" presetClass="entr" presetSubtype="2" fill="hold" nodeType="withEffect">
                                      <p:stCondLst>
                                        <p:cond delay="15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p:tgtEl>
                                              <p:spTgt spid="12"/>
                                            </p:tgtEl>
                                            <p:attrNameLst>
                                              <p:attrName>ppt_x</p:attrName>
                                            </p:attrNameLst>
                                          </p:cBhvr>
                                          <p:tavLst>
                                            <p:tav tm="0">
                                              <p:val>
                                                <p:strVal val="#ppt_x+#ppt_w*1.125000"/>
                                              </p:val>
                                            </p:tav>
                                            <p:tav tm="100000">
                                              <p:val>
                                                <p:strVal val="#ppt_x"/>
                                              </p:val>
                                            </p:tav>
                                          </p:tavLst>
                                        </p:anim>
                                        <p:animEffect transition="in" filter="wipe(left)">
                                          <p:cBhvr>
                                            <p:cTn id="33" dur="750"/>
                                            <p:tgtEl>
                                              <p:spTgt spid="12"/>
                                            </p:tgtEl>
                                          </p:cBhvr>
                                        </p:animEffect>
                                      </p:childTnLst>
                                      <p:subTnLst>
                                        <p:audio>
                                          <p:cMediaNode>
                                            <p:cTn display="0" masterRel="sameClick">
                                              <p:stCondLst>
                                                <p:cond evt="begin" delay="0">
                                                  <p:tn val="30"/>
                                                </p:cond>
                                              </p:stCondLst>
                                              <p:endCondLst>
                                                <p:cond evt="onStopAudio" delay="0">
                                                  <p:tgtEl>
                                                    <p:sldTgt/>
                                                  </p:tgtEl>
                                                </p:cond>
                                              </p:endCondLst>
                                            </p:cTn>
                                            <p:tgtEl>
                                              <p:sndTgt r:embed="rId15" name="giai-điệu-thần-tiên.wav"/>
                                            </p:tgtEl>
                                          </p:cMediaNode>
                                        </p:audio>
                                      </p:subTnLst>
                                    </p:cTn>
                                  </p:par>
                                </p:childTnLst>
                              </p:cTn>
                            </p:par>
                            <p:par>
                              <p:cTn id="34" fill="hold">
                                <p:stCondLst>
                                  <p:cond delay="3500"/>
                                </p:stCondLst>
                                <p:childTnLst>
                                  <p:par>
                                    <p:cTn id="35" presetID="9"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par>
                                    <p:cTn id="38" presetID="22" presetClass="entr" presetSubtype="4"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down)">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60452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3" name="Group 2">
            <a:extLst>
              <a:ext uri="{FF2B5EF4-FFF2-40B4-BE49-F238E27FC236}">
                <a16:creationId xmlns:a16="http://schemas.microsoft.com/office/drawing/2014/main" id="{BB64E6BD-789F-8718-D589-8EBFDB3A3B80}"/>
              </a:ext>
            </a:extLst>
          </p:cNvPr>
          <p:cNvGrpSpPr/>
          <p:nvPr/>
        </p:nvGrpSpPr>
        <p:grpSpPr>
          <a:xfrm>
            <a:off x="2914650" y="139566"/>
            <a:ext cx="6362700" cy="4976808"/>
            <a:chOff x="5391151" y="1501368"/>
            <a:chExt cx="6362700" cy="4976808"/>
          </a:xfrm>
        </p:grpSpPr>
        <p:grpSp>
          <p:nvGrpSpPr>
            <p:cNvPr id="7" name="Group 6">
              <a:extLst>
                <a:ext uri="{FF2B5EF4-FFF2-40B4-BE49-F238E27FC236}">
                  <a16:creationId xmlns:a16="http://schemas.microsoft.com/office/drawing/2014/main" id="{173F3E44-E694-4251-8305-4922C4DB7806}"/>
                </a:ext>
              </a:extLst>
            </p:cNvPr>
            <p:cNvGrpSpPr/>
            <p:nvPr/>
          </p:nvGrpSpPr>
          <p:grpSpPr>
            <a:xfrm>
              <a:off x="5391151" y="1501368"/>
              <a:ext cx="6362700" cy="4976808"/>
              <a:chOff x="5391151" y="1500068"/>
              <a:chExt cx="6362700" cy="4348282"/>
            </a:xfrm>
          </p:grpSpPr>
          <p:sp>
            <p:nvSpPr>
              <p:cNvPr id="17" name="Rectangle: Rounded Corners 16">
                <a:extLst>
                  <a:ext uri="{FF2B5EF4-FFF2-40B4-BE49-F238E27FC236}">
                    <a16:creationId xmlns:a16="http://schemas.microsoft.com/office/drawing/2014/main" id="{98FAB1C6-7ED0-A132-7D8F-056352AE1AB5}"/>
                  </a:ext>
                </a:extLst>
              </p:cNvPr>
              <p:cNvSpPr/>
              <p:nvPr/>
            </p:nvSpPr>
            <p:spPr>
              <a:xfrm>
                <a:off x="5391151" y="2133600"/>
                <a:ext cx="6362700" cy="3714750"/>
              </a:xfrm>
              <a:prstGeom prst="roundRect">
                <a:avLst/>
              </a:prstGeom>
              <a:solidFill>
                <a:schemeClr val="bg1"/>
              </a:solid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27392996-F8F2-438D-DA0A-6C3F905C76BF}"/>
                  </a:ext>
                </a:extLst>
              </p:cNvPr>
              <p:cNvSpPr/>
              <p:nvPr/>
            </p:nvSpPr>
            <p:spPr>
              <a:xfrm rot="154799">
                <a:off x="6791882" y="1500068"/>
                <a:ext cx="3861362" cy="1024561"/>
              </a:xfrm>
              <a:prstGeom prst="clou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B81C8830-5D65-93A3-D9FE-B2CDECE89EB4}"/>
                </a:ext>
              </a:extLst>
            </p:cNvPr>
            <p:cNvSpPr txBox="1"/>
            <p:nvPr/>
          </p:nvSpPr>
          <p:spPr>
            <a:xfrm>
              <a:off x="7194801" y="1765995"/>
              <a:ext cx="3055523"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Mở bài gián tiếp</a:t>
              </a:r>
            </a:p>
          </p:txBody>
        </p:sp>
        <p:sp>
          <p:nvSpPr>
            <p:cNvPr id="15" name="TextBox 14">
              <a:extLst>
                <a:ext uri="{FF2B5EF4-FFF2-40B4-BE49-F238E27FC236}">
                  <a16:creationId xmlns:a16="http://schemas.microsoft.com/office/drawing/2014/main" id="{FBDA5C50-DCAC-EE18-782E-EC0806876856}"/>
                </a:ext>
              </a:extLst>
            </p:cNvPr>
            <p:cNvSpPr txBox="1"/>
            <p:nvPr/>
          </p:nvSpPr>
          <p:spPr>
            <a:xfrm>
              <a:off x="5878931" y="2489895"/>
              <a:ext cx="5874920" cy="3970318"/>
            </a:xfrm>
            <a:prstGeom prst="rect">
              <a:avLst/>
            </a:prstGeom>
            <a:noFill/>
          </p:spPr>
          <p:txBody>
            <a:bodyPr wrap="square" rtlCol="0">
              <a:spAutoFit/>
            </a:bodyPr>
            <a:lstStyle/>
            <a:p>
              <a:r>
                <a:rPr lang="vi-VN" sz="2800">
                  <a:latin typeface="Arial" panose="020B0604020202020204" pitchFamily="34" charset="0"/>
                  <a:cs typeface="Arial" panose="020B0604020202020204" pitchFamily="34" charset="0"/>
                </a:rPr>
                <a:t>Nêu các sự vật, hiện tượng có liên quan để dẫn vào giới thiệu cảnh:</a:t>
              </a:r>
            </a:p>
            <a:p>
              <a:r>
                <a:rPr lang="vi-VN" sz="2800">
                  <a:latin typeface="Arial" panose="020B0604020202020204" pitchFamily="34" charset="0"/>
                  <a:cs typeface="Arial" panose="020B0604020202020204" pitchFamily="34" charset="0"/>
                </a:rPr>
                <a:t>– Liệt kê một số cảnh </a:t>
              </a:r>
              <a:r>
                <a:rPr lang="vi-VN" sz="2800">
                  <a:latin typeface="Arial" panose="020B0604020202020204" pitchFamily="34" charset="0"/>
                  <a:cs typeface="Arial" panose="020B0604020202020204" pitchFamily="34" charset="0"/>
                  <a:sym typeface="Wingdings" panose="05000000000000000000" pitchFamily="2" charset="2"/>
                </a:rPr>
                <a:t></a:t>
              </a:r>
              <a:r>
                <a:rPr lang="en-US" sz="2800">
                  <a:latin typeface="Arial" panose="020B0604020202020204" pitchFamily="34" charset="0"/>
                  <a:cs typeface="Arial" panose="020B0604020202020204" pitchFamily="34" charset="0"/>
                  <a:sym typeface="Wingdings" panose="05000000000000000000" pitchFamily="2" charset="2"/>
                </a:rPr>
                <a:t> </a:t>
              </a:r>
              <a:r>
                <a:rPr lang="vi-VN" sz="2800">
                  <a:latin typeface="Arial" panose="020B0604020202020204" pitchFamily="34" charset="0"/>
                  <a:cs typeface="Arial" panose="020B0604020202020204" pitchFamily="34" charset="0"/>
                </a:rPr>
                <a:t>giới thiệu cảnh chọn tả. </a:t>
              </a:r>
            </a:p>
            <a:p>
              <a:r>
                <a:rPr lang="vi-VN" sz="2800">
                  <a:latin typeface="Arial" panose="020B0604020202020204" pitchFamily="34" charset="0"/>
                  <a:cs typeface="Arial" panose="020B0604020202020204" pitchFamily="34" charset="0"/>
                </a:rPr>
                <a:t>– Giới thiệu người, vật,... gợi nhớ đến cảnh.</a:t>
              </a:r>
            </a:p>
            <a:p>
              <a:r>
                <a:rPr lang="vi-VN" sz="2800">
                  <a:latin typeface="Arial" panose="020B0604020202020204" pitchFamily="34" charset="0"/>
                  <a:cs typeface="Arial" panose="020B0604020202020204" pitchFamily="34" charset="0"/>
                </a:rPr>
                <a:t>– Giới thiệu bài thơ, bài hát,... có nhắc đến cảnh.</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a:t>
              </a:r>
            </a:p>
          </p:txBody>
        </p:sp>
      </p:grpSp>
      <p:grpSp>
        <p:nvGrpSpPr>
          <p:cNvPr id="21" name="Group 20">
            <a:extLst>
              <a:ext uri="{FF2B5EF4-FFF2-40B4-BE49-F238E27FC236}">
                <a16:creationId xmlns:a16="http://schemas.microsoft.com/office/drawing/2014/main" id="{FD523E8F-7D75-B64F-6B28-05CAD062C9A4}"/>
              </a:ext>
            </a:extLst>
          </p:cNvPr>
          <p:cNvGrpSpPr/>
          <p:nvPr/>
        </p:nvGrpSpPr>
        <p:grpSpPr>
          <a:xfrm>
            <a:off x="1027048" y="1106957"/>
            <a:ext cx="10101579" cy="2414860"/>
            <a:chOff x="852360" y="1204640"/>
            <a:chExt cx="10137903" cy="2414860"/>
          </a:xfrm>
        </p:grpSpPr>
        <p:sp>
          <p:nvSpPr>
            <p:cNvPr id="22" name="Rounded Rectangle 3">
              <a:extLst>
                <a:ext uri="{FF2B5EF4-FFF2-40B4-BE49-F238E27FC236}">
                  <a16:creationId xmlns:a16="http://schemas.microsoft.com/office/drawing/2014/main" id="{CAF69CBD-5135-AEE6-66DE-51B681C3FB0C}"/>
                </a:ext>
              </a:extLst>
            </p:cNvPr>
            <p:cNvSpPr/>
            <p:nvPr/>
          </p:nvSpPr>
          <p:spPr>
            <a:xfrm>
              <a:off x="1201737" y="1308100"/>
              <a:ext cx="9788526" cy="2311400"/>
            </a:xfrm>
            <a:prstGeom prst="roundRect">
              <a:avLst/>
            </a:prstGeom>
            <a:solidFill>
              <a:srgbClr val="FDFFB7"/>
            </a:solidFill>
            <a:ln>
              <a:solidFill>
                <a:srgbClr val="FDF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lgn="ctr"/>
              <a:r>
                <a:rPr lang="vi-VN" sz="2800" b="1">
                  <a:solidFill>
                    <a:schemeClr val="tx1"/>
                  </a:solidFill>
                  <a:latin typeface="+mj-lt"/>
                </a:rPr>
                <a:t>Đường vô xứ Nghệ quanh quanh</a:t>
              </a:r>
            </a:p>
            <a:p>
              <a:pPr lvl="3" algn="ctr"/>
              <a:r>
                <a:rPr lang="vi-VN" sz="2800" b="1">
                  <a:solidFill>
                    <a:schemeClr val="tx1"/>
                  </a:solidFill>
                  <a:latin typeface="+mj-lt"/>
                </a:rPr>
                <a:t>Non xanh nước biếc như tranh hoạ đồ.</a:t>
              </a:r>
            </a:p>
            <a:p>
              <a:pPr algn="just"/>
              <a:r>
                <a:rPr lang="en-US" sz="2800" b="1">
                  <a:solidFill>
                    <a:schemeClr val="tx1"/>
                  </a:solidFill>
                  <a:latin typeface="+mj-lt"/>
                </a:rPr>
                <a:t>	</a:t>
              </a:r>
              <a:r>
                <a:rPr lang="vi-VN" sz="2800" b="1">
                  <a:solidFill>
                    <a:schemeClr val="tx1"/>
                  </a:solidFill>
                  <a:latin typeface="+mj-lt"/>
                </a:rPr>
                <a:t>Câu hát của người xưa cứ ngân nga trong tâm trí chúng tôi trên con</a:t>
              </a:r>
              <a:r>
                <a:rPr lang="en-US" sz="2800" b="1">
                  <a:solidFill>
                    <a:schemeClr val="tx1"/>
                  </a:solidFill>
                  <a:latin typeface="+mj-lt"/>
                </a:rPr>
                <a:t> </a:t>
              </a:r>
              <a:r>
                <a:rPr lang="vi-VN" sz="2800" b="1">
                  <a:solidFill>
                    <a:schemeClr val="tx1"/>
                  </a:solidFill>
                  <a:latin typeface="+mj-lt"/>
                </a:rPr>
                <a:t>đường chúng tôi đi về quê Bác.</a:t>
              </a:r>
              <a:endParaRPr lang="en-US" sz="2800" b="1">
                <a:solidFill>
                  <a:schemeClr val="tx1"/>
                </a:solidFill>
                <a:latin typeface="+mj-lt"/>
              </a:endParaRPr>
            </a:p>
            <a:p>
              <a:pPr lvl="8" algn="just"/>
              <a:r>
                <a:rPr lang="en-US" b="0" i="0" u="none" strike="noStrike" baseline="0">
                  <a:solidFill>
                    <a:sysClr val="windowText" lastClr="000000"/>
                  </a:solidFill>
                  <a:latin typeface="ArialMT"/>
                </a:rPr>
                <a:t>		</a:t>
              </a:r>
              <a:r>
                <a:rPr lang="en-US" sz="2000" b="0" i="1" u="none" strike="noStrike" baseline="0">
                  <a:solidFill>
                    <a:sysClr val="windowText" lastClr="000000"/>
                  </a:solidFill>
                  <a:latin typeface="Arial" panose="020B0604020202020204" pitchFamily="34" charset="0"/>
                  <a:cs typeface="Arial" panose="020B0604020202020204" pitchFamily="34" charset="0"/>
                </a:rPr>
                <a:t>Hoài Thanh, Thanh Tịnh</a:t>
              </a:r>
              <a:endParaRPr lang="en-US" sz="2800" b="1" i="1">
                <a:solidFill>
                  <a:sysClr val="windowText" lastClr="000000"/>
                </a:solidFill>
                <a:latin typeface="Arial" panose="020B0604020202020204" pitchFamily="34" charset="0"/>
                <a:cs typeface="Arial" panose="020B0604020202020204" pitchFamily="34" charset="0"/>
              </a:endParaRPr>
            </a:p>
          </p:txBody>
        </p:sp>
        <p:pic>
          <p:nvPicPr>
            <p:cNvPr id="23" name="Picture 22">
              <a:extLst>
                <a:ext uri="{FF2B5EF4-FFF2-40B4-BE49-F238E27FC236}">
                  <a16:creationId xmlns:a16="http://schemas.microsoft.com/office/drawing/2014/main" id="{B7BFBA1B-9346-33F3-E3C8-9DA06ED383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60" y="1204640"/>
              <a:ext cx="862400" cy="862400"/>
            </a:xfrm>
            <a:prstGeom prst="rect">
              <a:avLst/>
            </a:prstGeom>
          </p:spPr>
        </p:pic>
      </p:grpSp>
      <p:grpSp>
        <p:nvGrpSpPr>
          <p:cNvPr id="24" name="Group 23">
            <a:extLst>
              <a:ext uri="{FF2B5EF4-FFF2-40B4-BE49-F238E27FC236}">
                <a16:creationId xmlns:a16="http://schemas.microsoft.com/office/drawing/2014/main" id="{73CE4D9A-9382-8C88-D9B2-969C8EDE8409}"/>
              </a:ext>
            </a:extLst>
          </p:cNvPr>
          <p:cNvGrpSpPr/>
          <p:nvPr/>
        </p:nvGrpSpPr>
        <p:grpSpPr>
          <a:xfrm>
            <a:off x="1063373" y="3326808"/>
            <a:ext cx="10101578" cy="2718392"/>
            <a:chOff x="929958" y="2393358"/>
            <a:chExt cx="10101578" cy="2718392"/>
          </a:xfrm>
        </p:grpSpPr>
        <p:sp>
          <p:nvSpPr>
            <p:cNvPr id="25" name="Rounded Rectangle 4">
              <a:extLst>
                <a:ext uri="{FF2B5EF4-FFF2-40B4-BE49-F238E27FC236}">
                  <a16:creationId xmlns:a16="http://schemas.microsoft.com/office/drawing/2014/main" id="{F4955809-82A1-C845-43DE-72BDE4113A45}"/>
                </a:ext>
              </a:extLst>
            </p:cNvPr>
            <p:cNvSpPr/>
            <p:nvPr/>
          </p:nvSpPr>
          <p:spPr>
            <a:xfrm>
              <a:off x="1201737" y="2588367"/>
              <a:ext cx="9829799" cy="2523383"/>
            </a:xfrm>
            <a:prstGeom prst="roundRect">
              <a:avLst/>
            </a:prstGeom>
            <a:solidFill>
              <a:srgbClr val="FFDFC1"/>
            </a:solidFill>
            <a:ln>
              <a:solidFill>
                <a:srgbClr val="FFDF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Những ngày tháng Sáu, trời tối muộn. Mãi hơn 6 giờ, bác mặt trời mới</a:t>
              </a: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thong thả xuống núi. Chờ mặt trời khuất hẳn, mặt trăng mới đủng đỉnh</a:t>
              </a: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nhô lên.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40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Đức Tuấn</a:t>
              </a:r>
              <a:endParaRPr kumimoji="0" lang="en-US" sz="280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2ED8D1D9-6374-DF05-302A-DB9FDCE9D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958" y="2393358"/>
              <a:ext cx="859536" cy="859536"/>
            </a:xfrm>
            <a:prstGeom prst="rect">
              <a:avLst/>
            </a:prstGeom>
          </p:spPr>
        </p:pic>
      </p:grpSp>
    </p:spTree>
    <p:extLst>
      <p:ext uri="{BB962C8B-B14F-4D97-AF65-F5344CB8AC3E}">
        <p14:creationId xmlns:p14="http://schemas.microsoft.com/office/powerpoint/2010/main" val="378919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anim calcmode="lin" valueType="num">
                                      <p:cBhvr>
                                        <p:cTn id="15" dur="500" fill="hold"/>
                                        <p:tgtEl>
                                          <p:spTgt spid="21"/>
                                        </p:tgtEl>
                                        <p:attrNameLst>
                                          <p:attrName>ppt_x</p:attrName>
                                        </p:attrNameLst>
                                      </p:cBhvr>
                                      <p:tavLst>
                                        <p:tav tm="0">
                                          <p:val>
                                            <p:strVal val="#ppt_x"/>
                                          </p:val>
                                        </p:tav>
                                        <p:tav tm="100000">
                                          <p:val>
                                            <p:strVal val="#ppt_x"/>
                                          </p:val>
                                        </p:tav>
                                      </p:tavLst>
                                    </p:anim>
                                    <p:anim calcmode="lin" valueType="num">
                                      <p:cBhvr>
                                        <p:cTn id="16" dur="450" decel="100000" fill="hold"/>
                                        <p:tgtEl>
                                          <p:spTgt spid="21"/>
                                        </p:tgtEl>
                                        <p:attrNameLst>
                                          <p:attrName>ppt_y</p:attrName>
                                        </p:attrNameLst>
                                      </p:cBhvr>
                                      <p:tavLst>
                                        <p:tav tm="0">
                                          <p:val>
                                            <p:strVal val="#ppt_y+1"/>
                                          </p:val>
                                        </p:tav>
                                        <p:tav tm="100000">
                                          <p:val>
                                            <p:strVal val="#ppt_y-.03"/>
                                          </p:val>
                                        </p:tav>
                                      </p:tavLst>
                                    </p:anim>
                                    <p:anim calcmode="lin" valueType="num">
                                      <p:cBhvr>
                                        <p:cTn id="17" dur="1" accel="100000" fill="hold">
                                          <p:stCondLst>
                                            <p:cond delay="499"/>
                                          </p:stCondLst>
                                        </p:cTn>
                                        <p:tgtEl>
                                          <p:spTgt spid="21"/>
                                        </p:tgtEl>
                                        <p:attrNameLst>
                                          <p:attrName>ppt_y</p:attrName>
                                        </p:attrNameLst>
                                      </p:cBhvr>
                                      <p:tavLst>
                                        <p:tav tm="0">
                                          <p:val>
                                            <p:strVal val="#ppt_y-.03"/>
                                          </p:val>
                                        </p:tav>
                                        <p:tav tm="100000">
                                          <p:val>
                                            <p:strVal val="#ppt_y"/>
                                          </p:val>
                                        </p:tav>
                                      </p:tavLst>
                                    </p:anim>
                                  </p:childTnLst>
                                </p:cTn>
                              </p:par>
                            </p:childTnLst>
                          </p:cTn>
                        </p:par>
                        <p:par>
                          <p:cTn id="18" fill="hold">
                            <p:stCondLst>
                              <p:cond delay="500"/>
                            </p:stCondLst>
                            <p:childTnLst>
                              <p:par>
                                <p:cTn id="19" presetID="37" presetClass="entr" presetSubtype="0"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anim calcmode="lin" valueType="num">
                                      <p:cBhvr>
                                        <p:cTn id="22" dur="500" fill="hold"/>
                                        <p:tgtEl>
                                          <p:spTgt spid="24"/>
                                        </p:tgtEl>
                                        <p:attrNameLst>
                                          <p:attrName>ppt_x</p:attrName>
                                        </p:attrNameLst>
                                      </p:cBhvr>
                                      <p:tavLst>
                                        <p:tav tm="0">
                                          <p:val>
                                            <p:strVal val="#ppt_x"/>
                                          </p:val>
                                        </p:tav>
                                        <p:tav tm="100000">
                                          <p:val>
                                            <p:strVal val="#ppt_x"/>
                                          </p:val>
                                        </p:tav>
                                      </p:tavLst>
                                    </p:anim>
                                    <p:anim calcmode="lin" valueType="num">
                                      <p:cBhvr>
                                        <p:cTn id="23" dur="450" decel="100000" fill="hold"/>
                                        <p:tgtEl>
                                          <p:spTgt spid="24"/>
                                        </p:tgtEl>
                                        <p:attrNameLst>
                                          <p:attrName>ppt_y</p:attrName>
                                        </p:attrNameLst>
                                      </p:cBhvr>
                                      <p:tavLst>
                                        <p:tav tm="0">
                                          <p:val>
                                            <p:strVal val="#ppt_y+1"/>
                                          </p:val>
                                        </p:tav>
                                        <p:tav tm="100000">
                                          <p:val>
                                            <p:strVal val="#ppt_y-.03"/>
                                          </p:val>
                                        </p:tav>
                                      </p:tavLst>
                                    </p:anim>
                                    <p:anim calcmode="lin" valueType="num">
                                      <p:cBhvr>
                                        <p:cTn id="24" dur="1" accel="100000" fill="hold">
                                          <p:stCondLst>
                                            <p:cond delay="499"/>
                                          </p:stCondLst>
                                        </p:cTn>
                                        <p:tgtEl>
                                          <p:spTgt spid="2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57625D0-0998-2C1E-C233-C985649934BE}"/>
              </a:ext>
            </a:extLst>
          </p:cNvPr>
          <p:cNvGrpSpPr/>
          <p:nvPr/>
        </p:nvGrpSpPr>
        <p:grpSpPr>
          <a:xfrm>
            <a:off x="847003" y="837181"/>
            <a:ext cx="3642219" cy="3240000"/>
            <a:chOff x="1189829" y="291094"/>
            <a:chExt cx="3642219" cy="3240000"/>
          </a:xfrm>
        </p:grpSpPr>
        <p:pic>
          <p:nvPicPr>
            <p:cNvPr id="16" name="Picture 15" descr="A picture containing text&#10;&#10;Description automatically generated">
              <a:extLst>
                <a:ext uri="{FF2B5EF4-FFF2-40B4-BE49-F238E27FC236}">
                  <a16:creationId xmlns:a16="http://schemas.microsoft.com/office/drawing/2014/main" id="{CB85B864-A8A8-5A71-65CC-D59DE76915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22" t="15237" r="10922" b="15237"/>
            <a:stretch/>
          </p:blipFill>
          <p:spPr>
            <a:xfrm rot="21001197">
              <a:off x="1189829" y="291094"/>
              <a:ext cx="3642219" cy="3240000"/>
            </a:xfrm>
            <a:prstGeom prst="rect">
              <a:avLst/>
            </a:prstGeom>
          </p:spPr>
        </p:pic>
        <p:sp>
          <p:nvSpPr>
            <p:cNvPr id="17" name="TextBox 16">
              <a:extLst>
                <a:ext uri="{FF2B5EF4-FFF2-40B4-BE49-F238E27FC236}">
                  <a16:creationId xmlns:a16="http://schemas.microsoft.com/office/drawing/2014/main" id="{AAF9E017-2107-22F4-5796-5318070ECEB4}"/>
                </a:ext>
              </a:extLst>
            </p:cNvPr>
            <p:cNvSpPr txBox="1"/>
            <p:nvPr/>
          </p:nvSpPr>
          <p:spPr>
            <a:xfrm rot="20088135" flipH="1">
              <a:off x="1896516" y="1122358"/>
              <a:ext cx="22597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Aptos" panose="02110004020202020204"/>
                  <a:ea typeface="+mn-ea"/>
                  <a:cs typeface="+mn-cs"/>
                </a:rPr>
                <a:t>Mở bài trực tiếp</a:t>
              </a:r>
            </a:p>
          </p:txBody>
        </p:sp>
      </p:grpSp>
      <p:grpSp>
        <p:nvGrpSpPr>
          <p:cNvPr id="19" name="Group 18">
            <a:extLst>
              <a:ext uri="{FF2B5EF4-FFF2-40B4-BE49-F238E27FC236}">
                <a16:creationId xmlns:a16="http://schemas.microsoft.com/office/drawing/2014/main" id="{F26FF81D-E852-367B-7807-2EFCCA7DD9B3}"/>
              </a:ext>
            </a:extLst>
          </p:cNvPr>
          <p:cNvGrpSpPr/>
          <p:nvPr/>
        </p:nvGrpSpPr>
        <p:grpSpPr>
          <a:xfrm>
            <a:off x="7106483" y="654148"/>
            <a:ext cx="4135174" cy="3606066"/>
            <a:chOff x="7359952" y="291095"/>
            <a:chExt cx="3715397" cy="3240000"/>
          </a:xfrm>
        </p:grpSpPr>
        <p:pic>
          <p:nvPicPr>
            <p:cNvPr id="20" name="Picture 19" descr="A picture containing text&#10;&#10;Description automatically generated">
              <a:extLst>
                <a:ext uri="{FF2B5EF4-FFF2-40B4-BE49-F238E27FC236}">
                  <a16:creationId xmlns:a16="http://schemas.microsoft.com/office/drawing/2014/main" id="{25E96E61-F314-A143-F6E1-5322702C5F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22" t="15237" r="10922" b="15237"/>
            <a:stretch/>
          </p:blipFill>
          <p:spPr>
            <a:xfrm rot="153240" flipH="1">
              <a:off x="7359952" y="291095"/>
              <a:ext cx="3642219" cy="3240000"/>
            </a:xfrm>
            <a:prstGeom prst="rect">
              <a:avLst/>
            </a:prstGeom>
          </p:spPr>
        </p:pic>
        <p:sp>
          <p:nvSpPr>
            <p:cNvPr id="21" name="TextBox 20">
              <a:extLst>
                <a:ext uri="{FF2B5EF4-FFF2-40B4-BE49-F238E27FC236}">
                  <a16:creationId xmlns:a16="http://schemas.microsoft.com/office/drawing/2014/main" id="{F7E0A02B-9160-2749-ACB0-7FD9691DD1F8}"/>
                </a:ext>
              </a:extLst>
            </p:cNvPr>
            <p:cNvSpPr txBox="1"/>
            <p:nvPr/>
          </p:nvSpPr>
          <p:spPr>
            <a:xfrm rot="573183">
              <a:off x="7466344" y="1160059"/>
              <a:ext cx="3609005" cy="118909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black"/>
                  </a:solidFill>
                  <a:effectLst/>
                  <a:uLnTx/>
                  <a:uFillTx/>
                  <a:latin typeface="Aptos" panose="02110004020202020204"/>
                  <a:ea typeface="+mn-ea"/>
                  <a:cs typeface="+mn-cs"/>
                </a:rPr>
                <a:t>Giới thiệu </a:t>
              </a:r>
              <a:br>
                <a:rPr kumimoji="0" lang="en-US" sz="4000" b="1" i="0" u="none" strike="noStrike" kern="1200" cap="none" spc="0" normalizeH="0" baseline="0" noProof="0">
                  <a:ln>
                    <a:noFill/>
                  </a:ln>
                  <a:solidFill>
                    <a:prstClr val="black"/>
                  </a:solidFill>
                  <a:effectLst/>
                  <a:uLnTx/>
                  <a:uFillTx/>
                  <a:latin typeface="Aptos" panose="02110004020202020204"/>
                  <a:ea typeface="+mn-ea"/>
                  <a:cs typeface="+mn-cs"/>
                </a:rPr>
              </a:br>
              <a:r>
                <a:rPr kumimoji="0" lang="en-US" sz="4000" b="1" i="0" u="none" strike="noStrike" kern="1200" cap="none" spc="0" normalizeH="0" baseline="0" noProof="0">
                  <a:ln>
                    <a:noFill/>
                  </a:ln>
                  <a:solidFill>
                    <a:prstClr val="black"/>
                  </a:solidFill>
                  <a:effectLst/>
                  <a:uLnTx/>
                  <a:uFillTx/>
                  <a:latin typeface="Aptos" panose="02110004020202020204"/>
                  <a:ea typeface="+mn-ea"/>
                  <a:cs typeface="+mn-cs"/>
                </a:rPr>
                <a:t>chung về cảnh</a:t>
              </a:r>
            </a:p>
          </p:txBody>
        </p:sp>
      </p:grpSp>
      <p:pic>
        <p:nvPicPr>
          <p:cNvPr id="2" name="Picture 1">
            <a:extLst>
              <a:ext uri="{FF2B5EF4-FFF2-40B4-BE49-F238E27FC236}">
                <a16:creationId xmlns:a16="http://schemas.microsoft.com/office/drawing/2014/main" id="{F32FAD72-1EEA-D4C4-DF61-C34CF6B4D3FE}"/>
              </a:ext>
            </a:extLst>
          </p:cNvPr>
          <p:cNvPicPr>
            <a:picLocks noChangeAspect="1"/>
          </p:cNvPicPr>
          <p:nvPr/>
        </p:nvPicPr>
        <p:blipFill>
          <a:blip r:embed="rId4"/>
          <a:stretch>
            <a:fillRect/>
          </a:stretch>
        </p:blipFill>
        <p:spPr>
          <a:xfrm>
            <a:off x="3602520" y="2882418"/>
            <a:ext cx="4986960" cy="3603048"/>
          </a:xfrm>
          <a:prstGeom prst="rect">
            <a:avLst/>
          </a:prstGeom>
        </p:spPr>
      </p:pic>
    </p:spTree>
    <p:extLst>
      <p:ext uri="{BB962C8B-B14F-4D97-AF65-F5344CB8AC3E}">
        <p14:creationId xmlns:p14="http://schemas.microsoft.com/office/powerpoint/2010/main" val="10300180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subTnLst>
                                        <p:audio>
                                          <p:cMediaNode>
                                            <p:cTn display="0" masterRel="sameClick">
                                              <p:stCondLst>
                                                <p:cond evt="begin" delay="0">
                                                  <p:tn val="10"/>
                                                </p:cond>
                                              </p:stCondLst>
                                              <p:endCondLst>
                                                <p:cond evt="onStopAudio" delay="0">
                                                  <p:tgtEl>
                                                    <p:sldTgt/>
                                                  </p:tgtEl>
                                                </p:cond>
                                              </p:endCondLst>
                                            </p:cTn>
                                            <p:tgtEl>
                                              <p:sndTgt r:embed="rId2" name="Tiếng ting t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7" name="Trò-chơi-chíu.wav"/>
                                            </p:tgtEl>
                                          </p:cMediaNode>
                                        </p:audio>
                                      </p:subTnLst>
                                    </p:cTn>
                                  </p:par>
                                </p:childTnLst>
                              </p:cTn>
                            </p:par>
                            <p:par>
                              <p:cTn id="9" fill="hold">
                                <p:stCondLst>
                                  <p:cond delay="750"/>
                                </p:stCondLst>
                                <p:childTnLst>
                                  <p:par>
                                    <p:cTn id="10" presetID="2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par>
                              <p:cTn id="19" fill="hold">
                                <p:stCondLst>
                                  <p:cond delay="175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ppt_x"/>
                                              </p:val>
                                            </p:tav>
                                            <p:tav tm="100000">
                                              <p:val>
                                                <p:strVal val="#ppt_x"/>
                                              </p:val>
                                            </p:tav>
                                          </p:tavLst>
                                        </p:anim>
                                        <p:anim calcmode="lin" valueType="num">
                                          <p:cBhvr additive="base">
                                            <p:cTn id="23" dur="750" fill="hold"/>
                                            <p:tgtEl>
                                              <p:spTgt spid="1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7" name="Trò-chơi-chíu.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subTnLst>
                                        <p:audio>
                                          <p:cMediaNode>
                                            <p:cTn display="0" masterRel="sameClick">
                                              <p:stCondLst>
                                                <p:cond evt="begin" delay="0">
                                                  <p:tn val="26"/>
                                                </p:cond>
                                              </p:stCondLst>
                                              <p:endCondLst>
                                                <p:cond evt="onStopAudio" delay="0">
                                                  <p:tgtEl>
                                                    <p:sldTgt/>
                                                  </p:tgtEl>
                                                </p:cond>
                                              </p:endCondLst>
                                            </p:cTn>
                                            <p:tgtEl>
                                              <p:sndTgt r:embed="rId8" name="Tiếng ting ting.wav"/>
                                            </p:tgtEl>
                                          </p:cMediaNode>
                                        </p:audio>
                                      </p:sub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8"/>
                                            </p:tgtEl>
                                            <p:attrNameLst>
                                              <p:attrName>r</p:attrName>
                                            </p:attrNameLst>
                                          </p:cBhvr>
                                        </p:animRot>
                                        <p:animRot by="-240000">
                                          <p:cBhvr>
                                            <p:cTn id="31" dur="200" fill="hold">
                                              <p:stCondLst>
                                                <p:cond delay="200"/>
                                              </p:stCondLst>
                                            </p:cTn>
                                            <p:tgtEl>
                                              <p:spTgt spid="18"/>
                                            </p:tgtEl>
                                            <p:attrNameLst>
                                              <p:attrName>r</p:attrName>
                                            </p:attrNameLst>
                                          </p:cBhvr>
                                        </p:animRot>
                                        <p:animRot by="240000">
                                          <p:cBhvr>
                                            <p:cTn id="32" dur="200" fill="hold">
                                              <p:stCondLst>
                                                <p:cond delay="400"/>
                                              </p:stCondLst>
                                            </p:cTn>
                                            <p:tgtEl>
                                              <p:spTgt spid="18"/>
                                            </p:tgtEl>
                                            <p:attrNameLst>
                                              <p:attrName>r</p:attrName>
                                            </p:attrNameLst>
                                          </p:cBhvr>
                                        </p:animRot>
                                        <p:animRot by="-240000">
                                          <p:cBhvr>
                                            <p:cTn id="33" dur="200" fill="hold">
                                              <p:stCondLst>
                                                <p:cond delay="600"/>
                                              </p:stCondLst>
                                            </p:cTn>
                                            <p:tgtEl>
                                              <p:spTgt spid="18"/>
                                            </p:tgtEl>
                                            <p:attrNameLst>
                                              <p:attrName>r</p:attrName>
                                            </p:attrNameLst>
                                          </p:cBhvr>
                                        </p:animRot>
                                        <p:animRot by="120000">
                                          <p:cBhvr>
                                            <p:cTn id="34"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57625D0-0998-2C1E-C233-C985649934BE}"/>
              </a:ext>
            </a:extLst>
          </p:cNvPr>
          <p:cNvGrpSpPr/>
          <p:nvPr/>
        </p:nvGrpSpPr>
        <p:grpSpPr>
          <a:xfrm>
            <a:off x="847003" y="837181"/>
            <a:ext cx="3642219" cy="3240000"/>
            <a:chOff x="1189829" y="291094"/>
            <a:chExt cx="3642219" cy="3240000"/>
          </a:xfrm>
        </p:grpSpPr>
        <p:pic>
          <p:nvPicPr>
            <p:cNvPr id="16" name="Picture 15" descr="A picture containing text&#10;&#10;Description automatically generated">
              <a:extLst>
                <a:ext uri="{FF2B5EF4-FFF2-40B4-BE49-F238E27FC236}">
                  <a16:creationId xmlns:a16="http://schemas.microsoft.com/office/drawing/2014/main" id="{CB85B864-A8A8-5A71-65CC-D59DE769153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22" t="15237" r="10922" b="15237"/>
            <a:stretch/>
          </p:blipFill>
          <p:spPr>
            <a:xfrm rot="21001197">
              <a:off x="1189829" y="291094"/>
              <a:ext cx="3642219" cy="3240000"/>
            </a:xfrm>
            <a:prstGeom prst="rect">
              <a:avLst/>
            </a:prstGeom>
          </p:spPr>
        </p:pic>
        <p:sp>
          <p:nvSpPr>
            <p:cNvPr id="17" name="TextBox 16">
              <a:extLst>
                <a:ext uri="{FF2B5EF4-FFF2-40B4-BE49-F238E27FC236}">
                  <a16:creationId xmlns:a16="http://schemas.microsoft.com/office/drawing/2014/main" id="{AAF9E017-2107-22F4-5796-5318070ECEB4}"/>
                </a:ext>
              </a:extLst>
            </p:cNvPr>
            <p:cNvSpPr txBox="1"/>
            <p:nvPr/>
          </p:nvSpPr>
          <p:spPr>
            <a:xfrm rot="20088135" flipH="1">
              <a:off x="1896516" y="1122358"/>
              <a:ext cx="22597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0000"/>
                  </a:solidFill>
                  <a:effectLst/>
                  <a:uLnTx/>
                  <a:uFillTx/>
                  <a:latin typeface="Aptos" panose="02110004020202020204"/>
                  <a:ea typeface="+mn-ea"/>
                  <a:cs typeface="+mn-cs"/>
                </a:rPr>
                <a:t>Mở bài gián tiếp</a:t>
              </a:r>
            </a:p>
          </p:txBody>
        </p:sp>
      </p:grpSp>
      <p:grpSp>
        <p:nvGrpSpPr>
          <p:cNvPr id="19" name="Group 18">
            <a:extLst>
              <a:ext uri="{FF2B5EF4-FFF2-40B4-BE49-F238E27FC236}">
                <a16:creationId xmlns:a16="http://schemas.microsoft.com/office/drawing/2014/main" id="{F26FF81D-E852-367B-7807-2EFCCA7DD9B3}"/>
              </a:ext>
            </a:extLst>
          </p:cNvPr>
          <p:cNvGrpSpPr/>
          <p:nvPr/>
        </p:nvGrpSpPr>
        <p:grpSpPr>
          <a:xfrm>
            <a:off x="6441459" y="330306"/>
            <a:ext cx="5661907" cy="4104338"/>
            <a:chOff x="6830256" y="127"/>
            <a:chExt cx="4509759" cy="3687691"/>
          </a:xfrm>
        </p:grpSpPr>
        <p:pic>
          <p:nvPicPr>
            <p:cNvPr id="20" name="Picture 19" descr="A picture containing text&#10;&#10;Description automatically generated">
              <a:extLst>
                <a:ext uri="{FF2B5EF4-FFF2-40B4-BE49-F238E27FC236}">
                  <a16:creationId xmlns:a16="http://schemas.microsoft.com/office/drawing/2014/main" id="{25E96E61-F314-A143-F6E1-5322702C5F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922" t="15237" r="10922" b="15237"/>
            <a:stretch/>
          </p:blipFill>
          <p:spPr>
            <a:xfrm rot="153240" flipH="1">
              <a:off x="6830256" y="127"/>
              <a:ext cx="4509759" cy="3687691"/>
            </a:xfrm>
            <a:prstGeom prst="rect">
              <a:avLst/>
            </a:prstGeom>
          </p:spPr>
        </p:pic>
        <p:sp>
          <p:nvSpPr>
            <p:cNvPr id="21" name="TextBox 20">
              <a:extLst>
                <a:ext uri="{FF2B5EF4-FFF2-40B4-BE49-F238E27FC236}">
                  <a16:creationId xmlns:a16="http://schemas.microsoft.com/office/drawing/2014/main" id="{F7E0A02B-9160-2749-ACB0-7FD9691DD1F8}"/>
                </a:ext>
              </a:extLst>
            </p:cNvPr>
            <p:cNvSpPr txBox="1"/>
            <p:nvPr/>
          </p:nvSpPr>
          <p:spPr>
            <a:xfrm rot="573183">
              <a:off x="7738512" y="741923"/>
              <a:ext cx="3209895" cy="2073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Aptos" panose="02110004020202020204"/>
                  <a:ea typeface="+mn-ea"/>
                  <a:cs typeface="+mn-cs"/>
                </a:rPr>
                <a:t>Dẫn vào cảnh từ </a:t>
              </a:r>
              <a:r>
                <a:rPr kumimoji="0" lang="vi-VN" sz="3600" b="1" i="0" u="none" strike="noStrike" kern="1200" cap="none" spc="0" normalizeH="0" baseline="0" noProof="0">
                  <a:ln>
                    <a:noFill/>
                  </a:ln>
                  <a:solidFill>
                    <a:prstClr val="black"/>
                  </a:solidFill>
                  <a:effectLst/>
                  <a:uLnTx/>
                  <a:uFillTx/>
                  <a:latin typeface="Aptos" panose="02110004020202020204"/>
                  <a:ea typeface="+mn-ea"/>
                  <a:cs typeface="+mn-cs"/>
                </a:rPr>
                <a:t>các sự vật, hiện tượng có liên quan</a:t>
              </a:r>
              <a:endParaRPr kumimoji="0" lang="en-US" sz="3600" b="1" i="0" u="none" strike="noStrike" kern="1200" cap="none" spc="0" normalizeH="0" baseline="0" noProof="0">
                <a:ln>
                  <a:noFill/>
                </a:ln>
                <a:solidFill>
                  <a:prstClr val="black"/>
                </a:solidFill>
                <a:effectLst/>
                <a:uLnTx/>
                <a:uFillTx/>
                <a:latin typeface="Aptos" panose="02110004020202020204"/>
                <a:ea typeface="+mn-ea"/>
                <a:cs typeface="+mn-cs"/>
              </a:endParaRPr>
            </a:p>
          </p:txBody>
        </p:sp>
      </p:grpSp>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FD9AB079-A12B-C158-7DAC-9AC877B582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9674" y="2883831"/>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F58F7E7B-95E5-133C-1592-1B0880CA974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27124" y="2906312"/>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95534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subTnLst>
                                        <p:audio>
                                          <p:cMediaNode>
                                            <p:cTn display="0" masterRel="sameClick">
                                              <p:stCondLst>
                                                <p:cond evt="begin" delay="0">
                                                  <p:tn val="10"/>
                                                </p:cond>
                                              </p:stCondLst>
                                              <p:endCondLst>
                                                <p:cond evt="onStopAudio" delay="0">
                                                  <p:tgtEl>
                                                    <p:sldTgt/>
                                                  </p:tgtEl>
                                                </p:cond>
                                              </p:endCondLst>
                                            </p:cTn>
                                            <p:tgtEl>
                                              <p:sndTgt r:embed="rId2" name="Tiếng ting t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750" fill="hold"/>
                                            <p:tgtEl>
                                              <p:spTgt spid="14"/>
                                            </p:tgtEl>
                                            <p:attrNameLst>
                                              <p:attrName>ppt_x</p:attrName>
                                            </p:attrNameLst>
                                          </p:cBhvr>
                                          <p:tavLst>
                                            <p:tav tm="0">
                                              <p:val>
                                                <p:strVal val="#ppt_x"/>
                                              </p:val>
                                            </p:tav>
                                            <p:tav tm="100000">
                                              <p:val>
                                                <p:strVal val="#ppt_x"/>
                                              </p:val>
                                            </p:tav>
                                          </p:tavLst>
                                        </p:anim>
                                        <p:anim calcmode="lin" valueType="num">
                                          <p:cBhvr additive="base">
                                            <p:cTn id="8" dur="750" fill="hold"/>
                                            <p:tgtEl>
                                              <p:spTgt spid="14"/>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7" name="Trò-chơi-chíu.wav"/>
                                            </p:tgtEl>
                                          </p:cMediaNode>
                                        </p:audio>
                                      </p:subTnLst>
                                    </p:cTn>
                                  </p:par>
                                </p:childTnLst>
                              </p:cTn>
                            </p:par>
                            <p:par>
                              <p:cTn id="9" fill="hold">
                                <p:stCondLst>
                                  <p:cond delay="750"/>
                                </p:stCondLst>
                                <p:childTnLst>
                                  <p:par>
                                    <p:cTn id="10" presetID="2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right)">
                                          <p:cBhvr>
                                            <p:cTn id="12" dur="500"/>
                                            <p:tgtEl>
                                              <p:spTgt spid="15"/>
                                            </p:tgtEl>
                                          </p:cBhvr>
                                        </p:animEffect>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par>
                              <p:cTn id="19" fill="hold">
                                <p:stCondLst>
                                  <p:cond delay="175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750" fill="hold"/>
                                            <p:tgtEl>
                                              <p:spTgt spid="18"/>
                                            </p:tgtEl>
                                            <p:attrNameLst>
                                              <p:attrName>ppt_x</p:attrName>
                                            </p:attrNameLst>
                                          </p:cBhvr>
                                          <p:tavLst>
                                            <p:tav tm="0">
                                              <p:val>
                                                <p:strVal val="#ppt_x"/>
                                              </p:val>
                                            </p:tav>
                                            <p:tav tm="100000">
                                              <p:val>
                                                <p:strVal val="#ppt_x"/>
                                              </p:val>
                                            </p:tav>
                                          </p:tavLst>
                                        </p:anim>
                                        <p:anim calcmode="lin" valueType="num">
                                          <p:cBhvr additive="base">
                                            <p:cTn id="23" dur="750" fill="hold"/>
                                            <p:tgtEl>
                                              <p:spTgt spid="1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0"/>
                                                </p:cond>
                                              </p:stCondLst>
                                              <p:endCondLst>
                                                <p:cond evt="onStopAudio" delay="0">
                                                  <p:tgtEl>
                                                    <p:sldTgt/>
                                                  </p:tgtEl>
                                                </p:cond>
                                              </p:endCondLst>
                                            </p:cTn>
                                            <p:tgtEl>
                                              <p:sndTgt r:embed="rId7" name="Trò-chơi-chíu.wav"/>
                                            </p:tgtEl>
                                          </p:cMediaNode>
                                        </p:audio>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subTnLst>
                                        <p:audio>
                                          <p:cMediaNode>
                                            <p:cTn display="0" masterRel="sameClick">
                                              <p:stCondLst>
                                                <p:cond evt="begin" delay="0">
                                                  <p:tn val="26"/>
                                                </p:cond>
                                              </p:stCondLst>
                                              <p:endCondLst>
                                                <p:cond evt="onStopAudio" delay="0">
                                                  <p:tgtEl>
                                                    <p:sldTgt/>
                                                  </p:tgtEl>
                                                </p:cond>
                                              </p:endCondLst>
                                            </p:cTn>
                                            <p:tgtEl>
                                              <p:sndTgt r:embed="rId8" name="Tiếng ting ting.wav"/>
                                            </p:tgtEl>
                                          </p:cMediaNode>
                                        </p:audio>
                                      </p:subTnLst>
                                    </p:cTn>
                                  </p:par>
                                  <p:par>
                                    <p:cTn id="29" presetID="32" presetClass="emph" presetSubtype="0" repeatCount="indefinite" fill="hold" nodeType="withEffect">
                                      <p:stCondLst>
                                        <p:cond delay="0"/>
                                      </p:stCondLst>
                                      <p:childTnLst>
                                        <p:animRot by="120000">
                                          <p:cBhvr>
                                            <p:cTn id="30" dur="100" fill="hold">
                                              <p:stCondLst>
                                                <p:cond delay="0"/>
                                              </p:stCondLst>
                                            </p:cTn>
                                            <p:tgtEl>
                                              <p:spTgt spid="18"/>
                                            </p:tgtEl>
                                            <p:attrNameLst>
                                              <p:attrName>r</p:attrName>
                                            </p:attrNameLst>
                                          </p:cBhvr>
                                        </p:animRot>
                                        <p:animRot by="-240000">
                                          <p:cBhvr>
                                            <p:cTn id="31" dur="200" fill="hold">
                                              <p:stCondLst>
                                                <p:cond delay="200"/>
                                              </p:stCondLst>
                                            </p:cTn>
                                            <p:tgtEl>
                                              <p:spTgt spid="18"/>
                                            </p:tgtEl>
                                            <p:attrNameLst>
                                              <p:attrName>r</p:attrName>
                                            </p:attrNameLst>
                                          </p:cBhvr>
                                        </p:animRot>
                                        <p:animRot by="240000">
                                          <p:cBhvr>
                                            <p:cTn id="32" dur="200" fill="hold">
                                              <p:stCondLst>
                                                <p:cond delay="400"/>
                                              </p:stCondLst>
                                            </p:cTn>
                                            <p:tgtEl>
                                              <p:spTgt spid="18"/>
                                            </p:tgtEl>
                                            <p:attrNameLst>
                                              <p:attrName>r</p:attrName>
                                            </p:attrNameLst>
                                          </p:cBhvr>
                                        </p:animRot>
                                        <p:animRot by="-240000">
                                          <p:cBhvr>
                                            <p:cTn id="33" dur="200" fill="hold">
                                              <p:stCondLst>
                                                <p:cond delay="600"/>
                                              </p:stCondLst>
                                            </p:cTn>
                                            <p:tgtEl>
                                              <p:spTgt spid="18"/>
                                            </p:tgtEl>
                                            <p:attrNameLst>
                                              <p:attrName>r</p:attrName>
                                            </p:attrNameLst>
                                          </p:cBhvr>
                                        </p:animRot>
                                        <p:animRot by="120000">
                                          <p:cBhvr>
                                            <p:cTn id="34" dur="200" fill="hold">
                                              <p:stCondLst>
                                                <p:cond delay="80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225782" y="806947"/>
            <a:ext cx="4602220" cy="817520"/>
            <a:chOff x="3251200" y="940217"/>
            <a:chExt cx="3643086" cy="817520"/>
          </a:xfrm>
        </p:grpSpPr>
        <p:sp>
          <p:nvSpPr>
            <p:cNvPr id="13" name="Rounded Rectangle 12"/>
            <p:cNvSpPr/>
            <p:nvPr/>
          </p:nvSpPr>
          <p:spPr>
            <a:xfrm>
              <a:off x="3251200" y="988698"/>
              <a:ext cx="3643086" cy="769039"/>
            </a:xfrm>
            <a:prstGeom prst="roundRect">
              <a:avLst/>
            </a:prstGeom>
            <a:solidFill>
              <a:srgbClr val="FFDDEB"/>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9" name="Group 18"/>
            <p:cNvGrpSpPr/>
            <p:nvPr/>
          </p:nvGrpSpPr>
          <p:grpSpPr>
            <a:xfrm>
              <a:off x="3381073" y="940217"/>
              <a:ext cx="2881005" cy="742124"/>
              <a:chOff x="4134004" y="2477005"/>
              <a:chExt cx="3646289" cy="742124"/>
            </a:xfrm>
          </p:grpSpPr>
          <p:sp>
            <p:nvSpPr>
              <p:cNvPr id="14" name="TextBox 13"/>
              <p:cNvSpPr txBox="1"/>
              <p:nvPr/>
            </p:nvSpPr>
            <p:spPr>
              <a:xfrm>
                <a:off x="4151722" y="2511243"/>
                <a:ext cx="36285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Mở</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bài</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trực</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tiếp</a:t>
                </a:r>
                <a:endPar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endParaRPr>
              </a:p>
            </p:txBody>
          </p:sp>
          <p:sp>
            <p:nvSpPr>
              <p:cNvPr id="15" name="TextBox 14"/>
              <p:cNvSpPr txBox="1"/>
              <p:nvPr/>
            </p:nvSpPr>
            <p:spPr>
              <a:xfrm>
                <a:off x="4134004" y="2477005"/>
                <a:ext cx="362857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Mở</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bài</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trực</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tiếp</a:t>
                </a:r>
                <a:endPar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endParaRPr>
              </a:p>
            </p:txBody>
          </p:sp>
        </p:grpSp>
      </p:grpSp>
      <p:grpSp>
        <p:nvGrpSpPr>
          <p:cNvPr id="22" name="Group 21"/>
          <p:cNvGrpSpPr/>
          <p:nvPr/>
        </p:nvGrpSpPr>
        <p:grpSpPr>
          <a:xfrm>
            <a:off x="3176172" y="1940147"/>
            <a:ext cx="4879114" cy="769039"/>
            <a:chOff x="3251200" y="2485940"/>
            <a:chExt cx="3798978" cy="769039"/>
          </a:xfrm>
        </p:grpSpPr>
        <p:sp>
          <p:nvSpPr>
            <p:cNvPr id="20" name="Rounded Rectangle 19"/>
            <p:cNvSpPr/>
            <p:nvPr/>
          </p:nvSpPr>
          <p:spPr>
            <a:xfrm>
              <a:off x="3251200" y="2485940"/>
              <a:ext cx="3643086" cy="769039"/>
            </a:xfrm>
            <a:prstGeom prst="roundRect">
              <a:avLst/>
            </a:prstGeom>
            <a:solidFill>
              <a:srgbClr val="FFDDEB"/>
            </a:solidFill>
            <a:ln w="38100">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8" name="Group 17"/>
            <p:cNvGrpSpPr/>
            <p:nvPr/>
          </p:nvGrpSpPr>
          <p:grpSpPr>
            <a:xfrm>
              <a:off x="3390344" y="2493694"/>
              <a:ext cx="3659834" cy="715008"/>
              <a:chOff x="4135147" y="3433126"/>
              <a:chExt cx="4644458" cy="715008"/>
            </a:xfrm>
          </p:grpSpPr>
          <p:sp>
            <p:nvSpPr>
              <p:cNvPr id="16" name="TextBox 15"/>
              <p:cNvSpPr txBox="1"/>
              <p:nvPr/>
            </p:nvSpPr>
            <p:spPr>
              <a:xfrm>
                <a:off x="4135147" y="3433126"/>
                <a:ext cx="46444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Mở</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bài</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gián</a:t>
                </a:r>
                <a:r>
                  <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w="117475">
                      <a:solidFill>
                        <a:prstClr val="white">
                          <a:alpha val="99000"/>
                        </a:prstClr>
                      </a:solidFill>
                    </a:ln>
                    <a:solidFill>
                      <a:prstClr val="white"/>
                    </a:solidFill>
                    <a:effectLst/>
                    <a:uLnTx/>
                    <a:uFillTx/>
                    <a:latin typeface="SVN-Apple" panose="02040603050506020204" pitchFamily="18" charset="0"/>
                    <a:ea typeface="+mn-ea"/>
                    <a:cs typeface="+mn-cs"/>
                  </a:rPr>
                  <a:t>tiếp</a:t>
                </a:r>
                <a:endParaRPr kumimoji="0" lang="en-US" sz="4000" b="0" i="0" u="none" strike="noStrike" kern="1200" cap="none" spc="0" normalizeH="0" baseline="0" noProof="0" dirty="0">
                  <a:ln w="117475">
                    <a:solidFill>
                      <a:prstClr val="white">
                        <a:alpha val="99000"/>
                      </a:prstClr>
                    </a:solidFill>
                  </a:ln>
                  <a:solidFill>
                    <a:prstClr val="white"/>
                  </a:solidFill>
                  <a:effectLst/>
                  <a:uLnTx/>
                  <a:uFillTx/>
                  <a:latin typeface="SVN-Apple" panose="02040603050506020204" pitchFamily="18" charset="0"/>
                  <a:ea typeface="+mn-ea"/>
                  <a:cs typeface="+mn-cs"/>
                </a:endParaRPr>
              </a:p>
            </p:txBody>
          </p:sp>
          <p:sp>
            <p:nvSpPr>
              <p:cNvPr id="17" name="TextBox 16"/>
              <p:cNvSpPr txBox="1"/>
              <p:nvPr/>
            </p:nvSpPr>
            <p:spPr>
              <a:xfrm>
                <a:off x="4144766" y="3440248"/>
                <a:ext cx="36285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Mở</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bài</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gián</a:t>
                </a:r>
                <a:r>
                  <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rPr>
                  <a:t> </a:t>
                </a:r>
                <a:r>
                  <a:rPr kumimoji="0" lang="en-US" sz="4000" b="0" i="0" u="none" strike="noStrike" kern="1200" cap="none" spc="0" normalizeH="0" baseline="0" noProof="0" dirty="0" err="1">
                    <a:ln>
                      <a:noFill/>
                    </a:ln>
                    <a:solidFill>
                      <a:srgbClr val="FF800D"/>
                    </a:solidFill>
                    <a:effectLst/>
                    <a:uLnTx/>
                    <a:uFillTx/>
                    <a:latin typeface="SVN-Apple" panose="02040603050506020204" pitchFamily="18" charset="0"/>
                    <a:ea typeface="+mn-ea"/>
                    <a:cs typeface="+mn-cs"/>
                  </a:rPr>
                  <a:t>tiếp</a:t>
                </a:r>
                <a:endParaRPr kumimoji="0" lang="en-US" sz="4000" b="0" i="0" u="none" strike="noStrike" kern="1200" cap="none" spc="0" normalizeH="0" baseline="0" noProof="0" dirty="0">
                  <a:ln>
                    <a:noFill/>
                  </a:ln>
                  <a:solidFill>
                    <a:srgbClr val="FF800D"/>
                  </a:solidFill>
                  <a:effectLst/>
                  <a:uLnTx/>
                  <a:uFillTx/>
                  <a:latin typeface="SVN-Apple" panose="02040603050506020204" pitchFamily="18" charset="0"/>
                  <a:ea typeface="+mn-ea"/>
                  <a:cs typeface="+mn-cs"/>
                </a:endParaRPr>
              </a:p>
            </p:txBody>
          </p:sp>
        </p:grpSp>
      </p:grpSp>
      <p:sp>
        <p:nvSpPr>
          <p:cNvPr id="24" name="Rounded Rectangle 23"/>
          <p:cNvSpPr/>
          <p:nvPr/>
        </p:nvSpPr>
        <p:spPr>
          <a:xfrm>
            <a:off x="7029349" y="581814"/>
            <a:ext cx="4739267" cy="943693"/>
          </a:xfrm>
          <a:prstGeom prst="roundRect">
            <a:avLst>
              <a:gd name="adj" fmla="val 50000"/>
            </a:avLst>
          </a:prstGeom>
          <a:solidFill>
            <a:srgbClr val="FFCDB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ptos Display" panose="02110004020202020204"/>
                <a:ea typeface="+mn-ea"/>
                <a:cs typeface="+mn-cs"/>
              </a:rPr>
              <a:t>Giới thiệu ngay </a:t>
            </a:r>
            <a:r>
              <a:rPr lang="en-US" sz="2800" b="1">
                <a:solidFill>
                  <a:prstClr val="black"/>
                </a:solidFill>
                <a:latin typeface="Aptos Display" panose="02110004020202020204"/>
              </a:rPr>
              <a:t>cảnh</a:t>
            </a:r>
            <a:r>
              <a:rPr kumimoji="0" lang="en-US" sz="2800" b="1" i="0" u="none" strike="noStrike" kern="1200" cap="none" spc="0" normalizeH="0" baseline="0" noProof="0">
                <a:ln>
                  <a:noFill/>
                </a:ln>
                <a:solidFill>
                  <a:prstClr val="black"/>
                </a:solidFill>
                <a:effectLst/>
                <a:uLnTx/>
                <a:uFillTx/>
                <a:latin typeface="Aptos Display" panose="02110004020202020204"/>
                <a:ea typeface="+mn-ea"/>
                <a:cs typeface="+mn-cs"/>
              </a:rPr>
              <a:t>.</a:t>
            </a:r>
          </a:p>
        </p:txBody>
      </p:sp>
      <p:sp>
        <p:nvSpPr>
          <p:cNvPr id="25" name="Rounded Rectangle 24"/>
          <p:cNvSpPr/>
          <p:nvPr/>
        </p:nvSpPr>
        <p:spPr>
          <a:xfrm>
            <a:off x="6955649" y="1853477"/>
            <a:ext cx="5145667" cy="943693"/>
          </a:xfrm>
          <a:prstGeom prst="roundRect">
            <a:avLst>
              <a:gd name="adj" fmla="val 50000"/>
            </a:avLst>
          </a:prstGeom>
          <a:solidFill>
            <a:srgbClr val="FFCDBD"/>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0" lang="en-US" sz="2800" b="1" i="0" u="none" strike="noStrike" kern="1200" cap="none" spc="0" normalizeH="0" baseline="0" noProof="0">
                <a:ln>
                  <a:noFill/>
                </a:ln>
                <a:solidFill>
                  <a:prstClr val="black"/>
                </a:solidFill>
                <a:effectLst/>
                <a:uLnTx/>
                <a:uFillTx/>
                <a:latin typeface="Aptos Display" panose="02110004020202020204"/>
                <a:ea typeface="+mn-ea"/>
                <a:cs typeface="+mn-cs"/>
              </a:rPr>
              <a:t>Dẫn vào cảnh từ một </a:t>
            </a:r>
            <a:br>
              <a:rPr kumimoji="0" lang="en-US" sz="2800" b="1" i="0" u="none" strike="noStrike" kern="1200" cap="none" spc="0" normalizeH="0" baseline="0" noProof="0">
                <a:ln>
                  <a:noFill/>
                </a:ln>
                <a:solidFill>
                  <a:prstClr val="black"/>
                </a:solidFill>
                <a:effectLst/>
                <a:uLnTx/>
                <a:uFillTx/>
                <a:latin typeface="Aptos Display" panose="02110004020202020204"/>
                <a:ea typeface="+mn-ea"/>
                <a:cs typeface="+mn-cs"/>
              </a:rPr>
            </a:br>
            <a:r>
              <a:rPr lang="vi-VN" sz="2800" b="1">
                <a:solidFill>
                  <a:prstClr val="black"/>
                </a:solidFill>
                <a:latin typeface="Aptos Display" panose="02110004020202020204"/>
              </a:rPr>
              <a:t>sự vật, hiện tượng</a:t>
            </a:r>
            <a:r>
              <a:rPr lang="en-US" sz="2800" b="1">
                <a:solidFill>
                  <a:prstClr val="black"/>
                </a:solidFill>
                <a:latin typeface="Aptos Display" panose="02110004020202020204"/>
              </a:rPr>
              <a:t> </a:t>
            </a:r>
            <a:r>
              <a:rPr kumimoji="0" lang="en-US" sz="2800" b="1" i="0" u="none" strike="noStrike" kern="1200" cap="none" spc="0" normalizeH="0" baseline="0" noProof="0">
                <a:ln>
                  <a:noFill/>
                </a:ln>
                <a:solidFill>
                  <a:prstClr val="black"/>
                </a:solidFill>
                <a:effectLst/>
                <a:uLnTx/>
                <a:uFillTx/>
                <a:latin typeface="Aptos Display" panose="02110004020202020204"/>
                <a:ea typeface="+mn-ea"/>
                <a:cs typeface="+mn-cs"/>
              </a:rPr>
              <a:t>có liên quan.</a:t>
            </a:r>
          </a:p>
        </p:txBody>
      </p:sp>
      <p:cxnSp>
        <p:nvCxnSpPr>
          <p:cNvPr id="51" name="Straight Arrow Connector 50"/>
          <p:cNvCxnSpPr/>
          <p:nvPr/>
        </p:nvCxnSpPr>
        <p:spPr>
          <a:xfrm flipV="1">
            <a:off x="2332802" y="1334077"/>
            <a:ext cx="892980" cy="424172"/>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p:cNvCxnSpPr/>
          <p:nvPr/>
        </p:nvCxnSpPr>
        <p:spPr>
          <a:xfrm>
            <a:off x="2334850" y="1782550"/>
            <a:ext cx="905683" cy="567937"/>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5" name="Group 4"/>
          <p:cNvGrpSpPr/>
          <p:nvPr/>
        </p:nvGrpSpPr>
        <p:grpSpPr>
          <a:xfrm>
            <a:off x="0" y="1171651"/>
            <a:ext cx="2440013" cy="1280433"/>
            <a:chOff x="3924259" y="288699"/>
            <a:chExt cx="2440013" cy="1280433"/>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45979" t="52553" r="1058" b="19654"/>
            <a:stretch/>
          </p:blipFill>
          <p:spPr>
            <a:xfrm>
              <a:off x="3924259" y="288699"/>
              <a:ext cx="2440013" cy="1280433"/>
            </a:xfrm>
            <a:prstGeom prst="rect">
              <a:avLst/>
            </a:prstGeom>
          </p:spPr>
        </p:pic>
        <p:sp>
          <p:nvSpPr>
            <p:cNvPr id="7" name="TextBox 6"/>
            <p:cNvSpPr txBox="1"/>
            <p:nvPr/>
          </p:nvSpPr>
          <p:spPr>
            <a:xfrm>
              <a:off x="4110013" y="585805"/>
              <a:ext cx="221933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w="95250">
                    <a:solidFill>
                      <a:prstClr val="white"/>
                    </a:solidFill>
                  </a:ln>
                  <a:solidFill>
                    <a:prstClr val="white"/>
                  </a:solidFill>
                  <a:effectLst>
                    <a:outerShdw blurRad="38100" dist="38100" dir="2700000" algn="tl">
                      <a:srgbClr val="000000">
                        <a:alpha val="43137"/>
                      </a:srgbClr>
                    </a:outerShdw>
                  </a:effectLst>
                  <a:uLnTx/>
                  <a:uFillTx/>
                  <a:latin typeface="SVN-Apple" panose="02040603050506020204" pitchFamily="18" charset="0"/>
                  <a:ea typeface="LNTH-LuoLuoNotangYuanTi 1" pitchFamily="2" charset="-128"/>
                  <a:cs typeface="LNTH-LuoLuoNotangYuanTi 1" pitchFamily="2" charset="-128"/>
                </a:rPr>
                <a:t>Mở bài</a:t>
              </a:r>
            </a:p>
          </p:txBody>
        </p:sp>
        <p:sp>
          <p:nvSpPr>
            <p:cNvPr id="8" name="TextBox 7"/>
            <p:cNvSpPr txBox="1"/>
            <p:nvPr/>
          </p:nvSpPr>
          <p:spPr>
            <a:xfrm>
              <a:off x="4108303" y="604046"/>
              <a:ext cx="221933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4D15"/>
                  </a:solidFill>
                  <a:effectLst/>
                  <a:uLnTx/>
                  <a:uFillTx/>
                  <a:latin typeface="SVN-Apple" panose="02040603050506020204" pitchFamily="18" charset="0"/>
                  <a:ea typeface="LNTH-LuoLuoNotangYuanTi 1" pitchFamily="2" charset="-128"/>
                  <a:cs typeface="LNTH-LuoLuoNotangYuanTi 1" pitchFamily="2" charset="-128"/>
                </a:rPr>
                <a:t>Mở bài</a:t>
              </a:r>
            </a:p>
          </p:txBody>
        </p:sp>
      </p:grpSp>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E03F94F6-3ECA-CDB1-321E-8766E1034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517" y="3241241"/>
            <a:ext cx="2694735"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D74BDD15-2F11-AFBF-FCE8-26362BA71CA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609928" y="3263722"/>
            <a:ext cx="3887612"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521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450" decel="100000" fill="hold"/>
                                        <p:tgtEl>
                                          <p:spTgt spid="21"/>
                                        </p:tgtEl>
                                        <p:attrNameLst>
                                          <p:attrName>ppt_y</p:attrName>
                                        </p:attrNameLst>
                                      </p:cBhvr>
                                      <p:tavLst>
                                        <p:tav tm="0">
                                          <p:val>
                                            <p:strVal val="#ppt_y+1"/>
                                          </p:val>
                                        </p:tav>
                                        <p:tav tm="100000">
                                          <p:val>
                                            <p:strVal val="#ppt_y-.03"/>
                                          </p:val>
                                        </p:tav>
                                      </p:tavLst>
                                    </p:anim>
                                    <p:anim calcmode="lin" valueType="num">
                                      <p:cBhvr>
                                        <p:cTn id="21"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childTnLst>
                          </p:cTn>
                        </p:par>
                        <p:par>
                          <p:cTn id="22" fill="hold">
                            <p:stCondLst>
                              <p:cond delay="500"/>
                            </p:stCondLst>
                            <p:childTnLst>
                              <p:par>
                                <p:cTn id="23" presetID="2" presetClass="entr" presetSubtype="2"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1+#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left)">
                                      <p:cBhvr>
                                        <p:cTn id="31" dur="500"/>
                                        <p:tgtEl>
                                          <p:spTgt spid="52"/>
                                        </p:tgtEl>
                                      </p:cBhvr>
                                    </p:animEffect>
                                  </p:childTnLst>
                                </p:cTn>
                              </p:par>
                              <p:par>
                                <p:cTn id="32" presetID="37"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anim calcmode="lin" valueType="num">
                                      <p:cBhvr>
                                        <p:cTn id="35" dur="500" fill="hold"/>
                                        <p:tgtEl>
                                          <p:spTgt spid="22"/>
                                        </p:tgtEl>
                                        <p:attrNameLst>
                                          <p:attrName>ppt_x</p:attrName>
                                        </p:attrNameLst>
                                      </p:cBhvr>
                                      <p:tavLst>
                                        <p:tav tm="0">
                                          <p:val>
                                            <p:strVal val="#ppt_x"/>
                                          </p:val>
                                        </p:tav>
                                        <p:tav tm="100000">
                                          <p:val>
                                            <p:strVal val="#ppt_x"/>
                                          </p:val>
                                        </p:tav>
                                      </p:tavLst>
                                    </p:anim>
                                    <p:anim calcmode="lin" valueType="num">
                                      <p:cBhvr>
                                        <p:cTn id="36" dur="450" decel="100000" fill="hold"/>
                                        <p:tgtEl>
                                          <p:spTgt spid="22"/>
                                        </p:tgtEl>
                                        <p:attrNameLst>
                                          <p:attrName>ppt_y</p:attrName>
                                        </p:attrNameLst>
                                      </p:cBhvr>
                                      <p:tavLst>
                                        <p:tav tm="0">
                                          <p:val>
                                            <p:strVal val="#ppt_y+1"/>
                                          </p:val>
                                        </p:tav>
                                        <p:tav tm="100000">
                                          <p:val>
                                            <p:strVal val="#ppt_y-.03"/>
                                          </p:val>
                                        </p:tav>
                                      </p:tavLst>
                                    </p:anim>
                                    <p:anim calcmode="lin" valueType="num">
                                      <p:cBhvr>
                                        <p:cTn id="37" dur="50" accel="100000" fill="hold">
                                          <p:stCondLst>
                                            <p:cond delay="450"/>
                                          </p:stCondLst>
                                        </p:cTn>
                                        <p:tgtEl>
                                          <p:spTgt spid="22"/>
                                        </p:tgtEl>
                                        <p:attrNameLst>
                                          <p:attrName>ppt_y</p:attrName>
                                        </p:attrNameLst>
                                      </p:cBhvr>
                                      <p:tavLst>
                                        <p:tav tm="0">
                                          <p:val>
                                            <p:strVal val="#ppt_y-.03"/>
                                          </p:val>
                                        </p:tav>
                                        <p:tav tm="100000">
                                          <p:val>
                                            <p:strVal val="#ppt_y"/>
                                          </p:val>
                                        </p:tav>
                                      </p:tavLst>
                                    </p:anim>
                                  </p:childTnLst>
                                </p:cTn>
                              </p:par>
                            </p:childTnLst>
                          </p:cTn>
                        </p:par>
                        <p:par>
                          <p:cTn id="38" fill="hold">
                            <p:stCondLst>
                              <p:cond delay="500"/>
                            </p:stCondLst>
                            <p:childTnLst>
                              <p:par>
                                <p:cTn id="39" presetID="2" presetClass="entr" presetSubtype="2"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1+#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9C28BA45-B41F-524A-6814-98E3F92C6FFA}"/>
              </a:ext>
            </a:extLst>
          </p:cNvPr>
          <p:cNvPicPr>
            <a:picLocks noChangeAspect="1"/>
          </p:cNvPicPr>
          <p:nvPr/>
        </p:nvPicPr>
        <p:blipFill rotWithShape="1">
          <a:blip r:embed="rId2"/>
          <a:srcRect l="2255" t="10444" r="2255" b="10444"/>
          <a:stretch/>
        </p:blipFill>
        <p:spPr>
          <a:xfrm>
            <a:off x="173946" y="-16074"/>
            <a:ext cx="12078158" cy="6664036"/>
          </a:xfrm>
          <a:prstGeom prst="rect">
            <a:avLst/>
          </a:prstGeom>
        </p:spPr>
      </p:pic>
      <p:pic>
        <p:nvPicPr>
          <p:cNvPr id="2" name="Picture 1">
            <a:extLst>
              <a:ext uri="{FF2B5EF4-FFF2-40B4-BE49-F238E27FC236}">
                <a16:creationId xmlns:a16="http://schemas.microsoft.com/office/drawing/2014/main" id="{88AA4B69-89EB-C5CB-7EB0-7F0BE21065B4}"/>
              </a:ext>
            </a:extLst>
          </p:cNvPr>
          <p:cNvPicPr>
            <a:picLocks noChangeAspect="1"/>
          </p:cNvPicPr>
          <p:nvPr/>
        </p:nvPicPr>
        <p:blipFill>
          <a:blip r:embed="rId3"/>
          <a:stretch>
            <a:fillRect/>
          </a:stretch>
        </p:blipFill>
        <p:spPr>
          <a:xfrm>
            <a:off x="2002181" y="3002243"/>
            <a:ext cx="8187638" cy="853514"/>
          </a:xfrm>
          <a:prstGeom prst="rect">
            <a:avLst/>
          </a:prstGeom>
        </p:spPr>
      </p:pic>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FECCC563-85B7-088D-57D4-7B973E54F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0943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12A1C694-AE79-83D1-6ECF-8B67D5AE81A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706816" y="3002243"/>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2942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53975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E5CDC9A-DC85-ACF6-D219-EE5CFFC62F53}"/>
              </a:ext>
            </a:extLst>
          </p:cNvPr>
          <p:cNvSpPr txBox="1"/>
          <p:nvPr/>
        </p:nvSpPr>
        <p:spPr>
          <a:xfrm>
            <a:off x="795868" y="1049867"/>
            <a:ext cx="10634132" cy="4031873"/>
          </a:xfrm>
          <a:prstGeom prst="rect">
            <a:avLst/>
          </a:prstGeom>
          <a:noFill/>
        </p:spPr>
        <p:txBody>
          <a:bodyPr wrap="square" rtlCol="0">
            <a:spAutoFit/>
          </a:bodyPr>
          <a:lstStyle/>
          <a:p>
            <a:r>
              <a:rPr lang="vi-VN" sz="3200" b="1">
                <a:solidFill>
                  <a:srgbClr val="FF0000"/>
                </a:solidFill>
              </a:rPr>
              <a:t>3.</a:t>
            </a:r>
            <a:r>
              <a:rPr lang="en-US" sz="3200" b="1">
                <a:solidFill>
                  <a:srgbClr val="FF0000"/>
                </a:solidFill>
              </a:rPr>
              <a:t> </a:t>
            </a:r>
            <a:r>
              <a:rPr lang="vi-VN" sz="3200"/>
              <a:t>Viết đoạn mở bài cho bài văn tả một cảnh đẹp ở quê hương em hoặc nơi em ở theo một trong hai cách:</a:t>
            </a:r>
            <a:endParaRPr lang="en-US" sz="3200"/>
          </a:p>
          <a:p>
            <a:r>
              <a:rPr lang="en-US" sz="3200" i="1">
                <a:solidFill>
                  <a:srgbClr val="00B050"/>
                </a:solidFill>
              </a:rPr>
              <a:t>a. </a:t>
            </a:r>
            <a:r>
              <a:rPr lang="vi-VN" sz="3200" i="1">
                <a:solidFill>
                  <a:srgbClr val="00B050"/>
                </a:solidFill>
              </a:rPr>
              <a:t>Mở bài trực tiếp.</a:t>
            </a:r>
            <a:endParaRPr lang="en-US" sz="3200" i="1">
              <a:solidFill>
                <a:srgbClr val="00B050"/>
              </a:solidFill>
            </a:endParaRPr>
          </a:p>
          <a:p>
            <a:endParaRPr lang="en-US" sz="3200"/>
          </a:p>
          <a:p>
            <a:endParaRPr lang="en-US" sz="3200"/>
          </a:p>
          <a:p>
            <a:endParaRPr lang="en-US" sz="3200"/>
          </a:p>
          <a:p>
            <a:r>
              <a:rPr lang="vi-VN" sz="3200" i="1">
                <a:solidFill>
                  <a:srgbClr val="00B050"/>
                </a:solidFill>
              </a:rPr>
              <a:t>b. Mở bài gián tiếp.</a:t>
            </a:r>
          </a:p>
          <a:p>
            <a:endParaRPr lang="en-US" sz="3200"/>
          </a:p>
        </p:txBody>
      </p:sp>
      <p:sp>
        <p:nvSpPr>
          <p:cNvPr id="12" name="Rectangle: Rounded Corners 11">
            <a:extLst>
              <a:ext uri="{FF2B5EF4-FFF2-40B4-BE49-F238E27FC236}">
                <a16:creationId xmlns:a16="http://schemas.microsoft.com/office/drawing/2014/main" id="{CC60B2E3-ACE1-0172-3F62-A022A6FDB166}"/>
              </a:ext>
            </a:extLst>
          </p:cNvPr>
          <p:cNvSpPr/>
          <p:nvPr/>
        </p:nvSpPr>
        <p:spPr>
          <a:xfrm>
            <a:off x="1117600" y="2827867"/>
            <a:ext cx="3251200"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 Tên cảnh </a:t>
            </a:r>
          </a:p>
        </p:txBody>
      </p:sp>
      <p:sp>
        <p:nvSpPr>
          <p:cNvPr id="13" name="Rectangle: Rounded Corners 12">
            <a:extLst>
              <a:ext uri="{FF2B5EF4-FFF2-40B4-BE49-F238E27FC236}">
                <a16:creationId xmlns:a16="http://schemas.microsoft.com/office/drawing/2014/main" id="{8FFA404E-90AD-0DF2-C4BB-4F08BBF1B030}"/>
              </a:ext>
            </a:extLst>
          </p:cNvPr>
          <p:cNvSpPr/>
          <p:nvPr/>
        </p:nvSpPr>
        <p:spPr>
          <a:xfrm>
            <a:off x="5050368" y="2827866"/>
            <a:ext cx="3251200"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Thời điểm miêu tả</a:t>
            </a:r>
          </a:p>
        </p:txBody>
      </p:sp>
      <p:sp>
        <p:nvSpPr>
          <p:cNvPr id="14" name="Rectangle: Rounded Corners 13">
            <a:extLst>
              <a:ext uri="{FF2B5EF4-FFF2-40B4-BE49-F238E27FC236}">
                <a16:creationId xmlns:a16="http://schemas.microsoft.com/office/drawing/2014/main" id="{50592270-626D-8E6B-FB6B-B4D8DF641250}"/>
              </a:ext>
            </a:extLst>
          </p:cNvPr>
          <p:cNvSpPr/>
          <p:nvPr/>
        </p:nvSpPr>
        <p:spPr>
          <a:xfrm>
            <a:off x="1117600" y="4929340"/>
            <a:ext cx="3251200"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a:solidFill>
                  <a:schemeClr val="tx1"/>
                </a:solidFill>
                <a:latin typeface="Arial" panose="020B0604020202020204" pitchFamily="34" charset="0"/>
                <a:cs typeface="Arial" panose="020B0604020202020204" pitchFamily="34" charset="0"/>
              </a:rPr>
              <a:t>Sự vật, hiện tượng có liên quan </a:t>
            </a:r>
            <a:endParaRPr lang="en-US" sz="2800">
              <a:solidFill>
                <a:schemeClr val="tx1"/>
              </a:solidFill>
              <a:latin typeface="Arial" panose="020B0604020202020204" pitchFamily="34" charset="0"/>
              <a:cs typeface="Arial" panose="020B0604020202020204" pitchFamily="34" charset="0"/>
            </a:endParaRPr>
          </a:p>
        </p:txBody>
      </p:sp>
      <p:sp>
        <p:nvSpPr>
          <p:cNvPr id="15" name="Rectangle: Rounded Corners 14">
            <a:extLst>
              <a:ext uri="{FF2B5EF4-FFF2-40B4-BE49-F238E27FC236}">
                <a16:creationId xmlns:a16="http://schemas.microsoft.com/office/drawing/2014/main" id="{16DB2C7D-BE67-B9CF-F4D0-C63B321B1F33}"/>
              </a:ext>
            </a:extLst>
          </p:cNvPr>
          <p:cNvSpPr/>
          <p:nvPr/>
        </p:nvSpPr>
        <p:spPr>
          <a:xfrm>
            <a:off x="4972050" y="4929340"/>
            <a:ext cx="3251200"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Arial" panose="020B0604020202020204" pitchFamily="34" charset="0"/>
                <a:cs typeface="Arial" panose="020B0604020202020204" pitchFamily="34" charset="0"/>
              </a:rPr>
              <a:t>Giới thiệu cảnh chọn tả.</a:t>
            </a:r>
          </a:p>
        </p:txBody>
      </p:sp>
      <p:sp>
        <p:nvSpPr>
          <p:cNvPr id="16" name="Rectangle: Rounded Corners 15">
            <a:extLst>
              <a:ext uri="{FF2B5EF4-FFF2-40B4-BE49-F238E27FC236}">
                <a16:creationId xmlns:a16="http://schemas.microsoft.com/office/drawing/2014/main" id="{9246CE6C-E848-7111-E9D0-7CB738629E63}"/>
              </a:ext>
            </a:extLst>
          </p:cNvPr>
          <p:cNvSpPr/>
          <p:nvPr/>
        </p:nvSpPr>
        <p:spPr>
          <a:xfrm>
            <a:off x="8765116" y="2827866"/>
            <a:ext cx="2631016"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rial" panose="020B0604020202020204" pitchFamily="34" charset="0"/>
                <a:cs typeface="Arial" panose="020B0604020202020204" pitchFamily="34" charset="0"/>
              </a:rPr>
              <a:t>?</a:t>
            </a:r>
          </a:p>
        </p:txBody>
      </p:sp>
      <p:sp>
        <p:nvSpPr>
          <p:cNvPr id="17" name="Rectangle: Rounded Corners 16">
            <a:extLst>
              <a:ext uri="{FF2B5EF4-FFF2-40B4-BE49-F238E27FC236}">
                <a16:creationId xmlns:a16="http://schemas.microsoft.com/office/drawing/2014/main" id="{D3B9EC9E-C445-29A4-6336-B956D470D981}"/>
              </a:ext>
            </a:extLst>
          </p:cNvPr>
          <p:cNvSpPr/>
          <p:nvPr/>
        </p:nvSpPr>
        <p:spPr>
          <a:xfrm>
            <a:off x="8765116" y="4929339"/>
            <a:ext cx="2631016" cy="77893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rial" panose="020B0604020202020204" pitchFamily="34" charset="0"/>
                <a:cs typeface="Arial" panose="020B0604020202020204" pitchFamily="34" charset="0"/>
              </a:rPr>
              <a:t>?</a:t>
            </a:r>
          </a:p>
        </p:txBody>
      </p:sp>
      <p:sp>
        <p:nvSpPr>
          <p:cNvPr id="18" name="Arrow: Right 17">
            <a:extLst>
              <a:ext uri="{FF2B5EF4-FFF2-40B4-BE49-F238E27FC236}">
                <a16:creationId xmlns:a16="http://schemas.microsoft.com/office/drawing/2014/main" id="{81FC6ECB-0A2B-0DDB-E3B3-18CC1EF57E16}"/>
              </a:ext>
            </a:extLst>
          </p:cNvPr>
          <p:cNvSpPr/>
          <p:nvPr/>
        </p:nvSpPr>
        <p:spPr>
          <a:xfrm>
            <a:off x="4421718" y="5191430"/>
            <a:ext cx="541866" cy="303060"/>
          </a:xfrm>
          <a:prstGeom prst="rightArrow">
            <a:avLst/>
          </a:prstGeom>
          <a:solidFill>
            <a:schemeClr val="bg1"/>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4652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2"/>
          <p:cNvSpPr/>
          <p:nvPr/>
        </p:nvSpPr>
        <p:spPr>
          <a:xfrm>
            <a:off x="3618685" y="819954"/>
            <a:ext cx="4954629" cy="1934633"/>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mj-lt"/>
              </a:rPr>
              <a:t>VIẾT VÀO VBT</a:t>
            </a:r>
          </a:p>
        </p:txBody>
      </p:sp>
      <p:pic>
        <p:nvPicPr>
          <p:cNvPr id="4"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9E2FB891-9FD2-91E8-27BC-9BE68A6FC8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9674" y="2883831"/>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5710EC23-A4DF-2218-1E01-36B7957A885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27124" y="2906312"/>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663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F57625D0-0998-2C1E-C233-C985649934BE}"/>
              </a:ext>
            </a:extLst>
          </p:cNvPr>
          <p:cNvGrpSpPr/>
          <p:nvPr/>
        </p:nvGrpSpPr>
        <p:grpSpPr>
          <a:xfrm>
            <a:off x="1189829" y="291094"/>
            <a:ext cx="3642219" cy="3240000"/>
            <a:chOff x="1189829" y="291094"/>
            <a:chExt cx="3642219" cy="3240000"/>
          </a:xfrm>
        </p:grpSpPr>
        <p:pic>
          <p:nvPicPr>
            <p:cNvPr id="27" name="Picture 26" descr="A picture containing text&#10;&#10;Description automatically generated">
              <a:extLst>
                <a:ext uri="{FF2B5EF4-FFF2-40B4-BE49-F238E27FC236}">
                  <a16:creationId xmlns:a16="http://schemas.microsoft.com/office/drawing/2014/main" id="{CB85B864-A8A8-5A71-65CC-D59DE76915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22" t="15237" r="10922" b="15237"/>
            <a:stretch/>
          </p:blipFill>
          <p:spPr>
            <a:xfrm rot="21001197">
              <a:off x="1189829" y="291094"/>
              <a:ext cx="3642219" cy="3240000"/>
            </a:xfrm>
            <a:prstGeom prst="rect">
              <a:avLst/>
            </a:prstGeom>
          </p:spPr>
        </p:pic>
        <p:sp>
          <p:nvSpPr>
            <p:cNvPr id="29" name="TextBox 28">
              <a:extLst>
                <a:ext uri="{FF2B5EF4-FFF2-40B4-BE49-F238E27FC236}">
                  <a16:creationId xmlns:a16="http://schemas.microsoft.com/office/drawing/2014/main" id="{AAF9E017-2107-22F4-5796-5318070ECEB4}"/>
                </a:ext>
              </a:extLst>
            </p:cNvPr>
            <p:cNvSpPr txBox="1"/>
            <p:nvPr/>
          </p:nvSpPr>
          <p:spPr>
            <a:xfrm rot="20088135" flipH="1">
              <a:off x="1896516" y="1430134"/>
              <a:ext cx="225975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CC00CC"/>
                  </a:solidFill>
                  <a:effectLst/>
                  <a:uLnTx/>
                  <a:uFillTx/>
                  <a:latin typeface="Aptos" panose="02110004020202020204"/>
                  <a:ea typeface="+mn-ea"/>
                  <a:cs typeface="+mn-cs"/>
                </a:rPr>
                <a:t>Trình bày</a:t>
              </a:r>
            </a:p>
          </p:txBody>
        </p:sp>
      </p:grpSp>
      <p:grpSp>
        <p:nvGrpSpPr>
          <p:cNvPr id="34" name="Group 33">
            <a:extLst>
              <a:ext uri="{FF2B5EF4-FFF2-40B4-BE49-F238E27FC236}">
                <a16:creationId xmlns:a16="http://schemas.microsoft.com/office/drawing/2014/main" id="{F26FF81D-E852-367B-7807-2EFCCA7DD9B3}"/>
              </a:ext>
            </a:extLst>
          </p:cNvPr>
          <p:cNvGrpSpPr/>
          <p:nvPr/>
        </p:nvGrpSpPr>
        <p:grpSpPr>
          <a:xfrm>
            <a:off x="7359952" y="291095"/>
            <a:ext cx="3642219" cy="3240000"/>
            <a:chOff x="7359952" y="291095"/>
            <a:chExt cx="3642219" cy="3240000"/>
          </a:xfrm>
        </p:grpSpPr>
        <p:pic>
          <p:nvPicPr>
            <p:cNvPr id="28" name="Picture 27" descr="A picture containing text&#10;&#10;Description automatically generated">
              <a:extLst>
                <a:ext uri="{FF2B5EF4-FFF2-40B4-BE49-F238E27FC236}">
                  <a16:creationId xmlns:a16="http://schemas.microsoft.com/office/drawing/2014/main" id="{25E96E61-F314-A143-F6E1-5322702C5F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22" t="15237" r="10922" b="15237"/>
            <a:stretch/>
          </p:blipFill>
          <p:spPr>
            <a:xfrm rot="598803" flipH="1">
              <a:off x="7359952" y="291095"/>
              <a:ext cx="3642219" cy="3240000"/>
            </a:xfrm>
            <a:prstGeom prst="rect">
              <a:avLst/>
            </a:prstGeom>
          </p:spPr>
        </p:pic>
        <p:sp>
          <p:nvSpPr>
            <p:cNvPr id="30" name="TextBox 29">
              <a:extLst>
                <a:ext uri="{FF2B5EF4-FFF2-40B4-BE49-F238E27FC236}">
                  <a16:creationId xmlns:a16="http://schemas.microsoft.com/office/drawing/2014/main" id="{F7E0A02B-9160-2749-ACB0-7FD9691DD1F8}"/>
                </a:ext>
              </a:extLst>
            </p:cNvPr>
            <p:cNvSpPr txBox="1"/>
            <p:nvPr/>
          </p:nvSpPr>
          <p:spPr>
            <a:xfrm rot="1511865">
              <a:off x="8079777" y="1431845"/>
              <a:ext cx="2221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3399"/>
                  </a:solidFill>
                  <a:effectLst/>
                  <a:uLnTx/>
                  <a:uFillTx/>
                  <a:latin typeface="Aptos" panose="02110004020202020204"/>
                  <a:ea typeface="+mn-ea"/>
                  <a:cs typeface="+mn-cs"/>
                </a:rPr>
                <a:t>Nhận xét</a:t>
              </a:r>
            </a:p>
          </p:txBody>
        </p:sp>
      </p:grpSp>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8FFE018D-D32E-ED36-BEEA-F99D5B522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674" y="2883831"/>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20EA204C-FB5D-C178-6445-5E9EB50A2A9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27124" y="2906312"/>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23751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6" name="Trò-chơi-chíu.wav"/>
                                            </p:tgtEl>
                                          </p:cMediaNode>
                                        </p:audio>
                                      </p:subTnLst>
                                    </p:cTn>
                                  </p:par>
                                </p:childTnLst>
                              </p:cTn>
                            </p:par>
                            <p:par>
                              <p:cTn id="9" fill="hold">
                                <p:stCondLst>
                                  <p:cond delay="750"/>
                                </p:stCondLst>
                                <p:childTnLst>
                                  <p:par>
                                    <p:cTn id="10" presetID="2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right)">
                                          <p:cBhvr>
                                            <p:cTn id="12" dur="500"/>
                                            <p:tgtEl>
                                              <p:spTgt spid="33"/>
                                            </p:tgtEl>
                                          </p:cBhvr>
                                        </p:animEffect>
                                      </p:childTnLst>
                                    </p:cTn>
                                  </p:par>
                                </p:childTnLst>
                              </p:cTn>
                            </p:par>
                            <p:par>
                              <p:cTn id="13" fill="hold">
                                <p:stCondLst>
                                  <p:cond delay="125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ppt_x"/>
                                              </p:val>
                                            </p:tav>
                                            <p:tav tm="100000">
                                              <p:val>
                                                <p:strVal val="#ppt_x"/>
                                              </p:val>
                                            </p:tav>
                                          </p:tavLst>
                                        </p:anim>
                                        <p:anim calcmode="lin" valueType="num">
                                          <p:cBhvr additive="base">
                                            <p:cTn id="17" dur="750" fill="hold"/>
                                            <p:tgtEl>
                                              <p:spTgt spid="1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6" name="Trò-chơi-chíu.wav"/>
                                            </p:tgtEl>
                                          </p:cMediaNode>
                                        </p:audio>
                                      </p:sub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32" presetClass="emph" presetSubtype="0" repeatCount="indefinite" fill="hold" nodeType="withEffect">
                                      <p:stCondLst>
                                        <p:cond delay="0"/>
                                      </p:stCondLst>
                                      <p:childTnLst>
                                        <p:animRot by="120000">
                                          <p:cBhvr>
                                            <p:cTn id="23" dur="100" fill="hold">
                                              <p:stCondLst>
                                                <p:cond delay="0"/>
                                              </p:stCondLst>
                                            </p:cTn>
                                            <p:tgtEl>
                                              <p:spTgt spid="17"/>
                                            </p:tgtEl>
                                            <p:attrNameLst>
                                              <p:attrName>r</p:attrName>
                                            </p:attrNameLst>
                                          </p:cBhvr>
                                        </p:animRot>
                                        <p:animRot by="-240000">
                                          <p:cBhvr>
                                            <p:cTn id="24" dur="200" fill="hold">
                                              <p:stCondLst>
                                                <p:cond delay="200"/>
                                              </p:stCondLst>
                                            </p:cTn>
                                            <p:tgtEl>
                                              <p:spTgt spid="17"/>
                                            </p:tgtEl>
                                            <p:attrNameLst>
                                              <p:attrName>r</p:attrName>
                                            </p:attrNameLst>
                                          </p:cBhvr>
                                        </p:animRot>
                                        <p:animRot by="240000">
                                          <p:cBhvr>
                                            <p:cTn id="25" dur="200" fill="hold">
                                              <p:stCondLst>
                                                <p:cond delay="400"/>
                                              </p:stCondLst>
                                            </p:cTn>
                                            <p:tgtEl>
                                              <p:spTgt spid="17"/>
                                            </p:tgtEl>
                                            <p:attrNameLst>
                                              <p:attrName>r</p:attrName>
                                            </p:attrNameLst>
                                          </p:cBhvr>
                                        </p:animRot>
                                        <p:animRot by="-240000">
                                          <p:cBhvr>
                                            <p:cTn id="26" dur="200" fill="hold">
                                              <p:stCondLst>
                                                <p:cond delay="600"/>
                                              </p:stCondLst>
                                            </p:cTn>
                                            <p:tgtEl>
                                              <p:spTgt spid="17"/>
                                            </p:tgtEl>
                                            <p:attrNameLst>
                                              <p:attrName>r</p:attrName>
                                            </p:attrNameLst>
                                          </p:cBhvr>
                                        </p:animRot>
                                        <p:animRot by="120000">
                                          <p:cBhvr>
                                            <p:cTn id="27" dur="200" fill="hold">
                                              <p:stCondLst>
                                                <p:cond delay="800"/>
                                              </p:stCondLst>
                                            </p:cTn>
                                            <p:tgtEl>
                                              <p:spTgt spid="17"/>
                                            </p:tgtEl>
                                            <p:attrNameLst>
                                              <p:attrName>r</p:attrName>
                                            </p:attrNameLst>
                                          </p:cBhvr>
                                        </p:animRot>
                                      </p:childTnLst>
                                    </p:cTn>
                                  </p:par>
                                  <p:par>
                                    <p:cTn id="28" presetID="32" presetClass="emph" presetSubtype="0" repeatCount="indefinite" fill="hold" nodeType="withEffect">
                                      <p:stCondLst>
                                        <p:cond delay="0"/>
                                      </p:stCondLst>
                                      <p:childTnLst>
                                        <p:animRot by="120000">
                                          <p:cBhvr>
                                            <p:cTn id="29" dur="100" fill="hold">
                                              <p:stCondLst>
                                                <p:cond delay="0"/>
                                              </p:stCondLst>
                                            </p:cTn>
                                            <p:tgtEl>
                                              <p:spTgt spid="23"/>
                                            </p:tgtEl>
                                            <p:attrNameLst>
                                              <p:attrName>r</p:attrName>
                                            </p:attrNameLst>
                                          </p:cBhvr>
                                        </p:animRot>
                                        <p:animRot by="-240000">
                                          <p:cBhvr>
                                            <p:cTn id="30" dur="200" fill="hold">
                                              <p:stCondLst>
                                                <p:cond delay="200"/>
                                              </p:stCondLst>
                                            </p:cTn>
                                            <p:tgtEl>
                                              <p:spTgt spid="23"/>
                                            </p:tgtEl>
                                            <p:attrNameLst>
                                              <p:attrName>r</p:attrName>
                                            </p:attrNameLst>
                                          </p:cBhvr>
                                        </p:animRot>
                                        <p:animRot by="240000">
                                          <p:cBhvr>
                                            <p:cTn id="31" dur="200" fill="hold">
                                              <p:stCondLst>
                                                <p:cond delay="400"/>
                                              </p:stCondLst>
                                            </p:cTn>
                                            <p:tgtEl>
                                              <p:spTgt spid="23"/>
                                            </p:tgtEl>
                                            <p:attrNameLst>
                                              <p:attrName>r</p:attrName>
                                            </p:attrNameLst>
                                          </p:cBhvr>
                                        </p:animRot>
                                        <p:animRot by="-240000">
                                          <p:cBhvr>
                                            <p:cTn id="32" dur="200" fill="hold">
                                              <p:stCondLst>
                                                <p:cond delay="600"/>
                                              </p:stCondLst>
                                            </p:cTn>
                                            <p:tgtEl>
                                              <p:spTgt spid="23"/>
                                            </p:tgtEl>
                                            <p:attrNameLst>
                                              <p:attrName>r</p:attrName>
                                            </p:attrNameLst>
                                          </p:cBhvr>
                                        </p:animRot>
                                        <p:animRot by="120000">
                                          <p:cBhvr>
                                            <p:cTn id="33"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A313B21-1C9F-19D2-C91F-3A96C87A2926}"/>
              </a:ext>
            </a:extLst>
          </p:cNvPr>
          <p:cNvGrpSpPr/>
          <p:nvPr/>
        </p:nvGrpSpPr>
        <p:grpSpPr>
          <a:xfrm rot="21236385">
            <a:off x="196148" y="1315175"/>
            <a:ext cx="4044975" cy="3061263"/>
            <a:chOff x="-656489" y="58911"/>
            <a:chExt cx="4044975" cy="3061263"/>
          </a:xfrm>
        </p:grpSpPr>
        <p:pic>
          <p:nvPicPr>
            <p:cNvPr id="3" name="Picture 2" descr="A picture containing kitchenware&#10;&#10;Description automatically generated">
              <a:extLst>
                <a:ext uri="{FF2B5EF4-FFF2-40B4-BE49-F238E27FC236}">
                  <a16:creationId xmlns:a16="http://schemas.microsoft.com/office/drawing/2014/main" id="{A4FD208B-609E-27BB-2373-4743410ACAE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2580" t="6549" r="68924" b="71884"/>
            <a:stretch/>
          </p:blipFill>
          <p:spPr>
            <a:xfrm>
              <a:off x="-656489" y="58911"/>
              <a:ext cx="4044975" cy="3061263"/>
            </a:xfrm>
            <a:prstGeom prst="rect">
              <a:avLst/>
            </a:prstGeom>
          </p:spPr>
        </p:pic>
        <p:sp>
          <p:nvSpPr>
            <p:cNvPr id="4" name="TextBox 3">
              <a:extLst>
                <a:ext uri="{FF2B5EF4-FFF2-40B4-BE49-F238E27FC236}">
                  <a16:creationId xmlns:a16="http://schemas.microsoft.com/office/drawing/2014/main" id="{5E5BAE8E-D02D-DEA4-9B98-049C1B9A9645}"/>
                </a:ext>
              </a:extLst>
            </p:cNvPr>
            <p:cNvSpPr txBox="1"/>
            <p:nvPr/>
          </p:nvSpPr>
          <p:spPr>
            <a:xfrm rot="21367945">
              <a:off x="-208040" y="757810"/>
              <a:ext cx="3092638"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srgbClr val="990099"/>
                  </a:solidFill>
                  <a:effectLst/>
                  <a:uLnTx/>
                  <a:uFillTx/>
                  <a:latin typeface="Calibri" panose="020F0502020204030204" pitchFamily="34" charset="0"/>
                  <a:ea typeface="+mn-ea"/>
                  <a:cs typeface="Calibri" panose="020F0502020204030204" pitchFamily="34" charset="0"/>
                </a:rPr>
                <a:t>Bài</a:t>
              </a:r>
              <a:r>
                <a:rPr kumimoji="0" lang="en-US" sz="3000" b="1" i="0" u="none" strike="noStrike" kern="1200" cap="none" spc="0" normalizeH="0" baseline="0" noProof="0" dirty="0">
                  <a:ln>
                    <a:noFill/>
                  </a:ln>
                  <a:solidFill>
                    <a:srgbClr val="990099"/>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990099"/>
                  </a:solidFill>
                  <a:effectLst/>
                  <a:uLnTx/>
                  <a:uFillTx/>
                  <a:latin typeface="Calibri" panose="020F0502020204030204" pitchFamily="34" charset="0"/>
                  <a:ea typeface="+mn-ea"/>
                  <a:cs typeface="Calibri" panose="020F0502020204030204" pitchFamily="34" charset="0"/>
                </a:rPr>
                <a:t>viết</a:t>
              </a:r>
              <a:r>
                <a:rPr kumimoji="0" lang="en-US" sz="3000" b="1" i="0" u="none" strike="noStrike" kern="1200" cap="none" spc="0" normalizeH="0" baseline="0" noProof="0" dirty="0">
                  <a:ln>
                    <a:noFill/>
                  </a:ln>
                  <a:solidFill>
                    <a:srgbClr val="990099"/>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err="1">
                  <a:ln>
                    <a:noFill/>
                  </a:ln>
                  <a:solidFill>
                    <a:srgbClr val="990099"/>
                  </a:solidFill>
                  <a:effectLst/>
                  <a:uLnTx/>
                  <a:uFillTx/>
                  <a:latin typeface="Calibri" panose="020F0502020204030204" pitchFamily="34" charset="0"/>
                  <a:ea typeface="+mn-ea"/>
                  <a:cs typeface="Calibri" panose="020F0502020204030204" pitchFamily="34" charset="0"/>
                </a:rPr>
                <a:t>đã</a:t>
              </a:r>
              <a:r>
                <a:rPr kumimoji="0" lang="en-US" sz="3000" b="1" i="0" u="none" strike="noStrike" kern="1200" cap="none" spc="0" normalizeH="0" baseline="0" noProof="0">
                  <a:ln>
                    <a:noFill/>
                  </a:ln>
                  <a:solidFill>
                    <a:srgbClr val="990099"/>
                  </a:solidFill>
                  <a:effectLst/>
                  <a:uLnTx/>
                  <a:uFillTx/>
                  <a:latin typeface="Calibri" panose="020F0502020204030204" pitchFamily="34" charset="0"/>
                  <a:ea typeface="+mn-ea"/>
                  <a:cs typeface="Calibri" panose="020F0502020204030204" pitchFamily="34" charset="0"/>
                </a:rPr>
                <a:t> </a:t>
              </a:r>
              <a:br>
                <a:rPr kumimoji="0" lang="en-US" sz="3000" b="1" i="0" u="none" strike="noStrike" kern="1200" cap="none" spc="0" normalizeH="0" baseline="0" noProof="0">
                  <a:ln>
                    <a:noFill/>
                  </a:ln>
                  <a:solidFill>
                    <a:srgbClr val="990099"/>
                  </a:solidFill>
                  <a:effectLst/>
                  <a:uLnTx/>
                  <a:uFillTx/>
                  <a:latin typeface="Calibri" panose="020F0502020204030204" pitchFamily="34" charset="0"/>
                  <a:ea typeface="+mn-ea"/>
                  <a:cs typeface="Calibri" panose="020F0502020204030204" pitchFamily="34" charset="0"/>
                </a:rPr>
              </a:br>
              <a:r>
                <a:rPr kumimoji="0" lang="en-US" sz="3000" b="1" i="0" u="none" strike="noStrike" kern="1200" cap="none" spc="0" normalizeH="0" baseline="0" noProof="0">
                  <a:ln>
                    <a:noFill/>
                  </a:ln>
                  <a:solidFill>
                    <a:srgbClr val="990099"/>
                  </a:solidFill>
                  <a:effectLst/>
                  <a:uLnTx/>
                  <a:uFillTx/>
                  <a:latin typeface="Calibri" panose="020F0502020204030204" pitchFamily="34" charset="0"/>
                  <a:ea typeface="+mn-ea"/>
                  <a:cs typeface="Calibri" panose="020F0502020204030204" pitchFamily="34" charset="0"/>
                </a:rPr>
                <a:t>đúng </a:t>
              </a:r>
              <a:r>
                <a:rPr kumimoji="0" lang="en-US" sz="3000" b="1" i="0" u="none" strike="noStrike" kern="1200" cap="none" spc="0" normalizeH="0" baseline="0" noProof="0" err="1">
                  <a:ln>
                    <a:noFill/>
                  </a:ln>
                  <a:solidFill>
                    <a:srgbClr val="990099"/>
                  </a:solidFill>
                  <a:effectLst/>
                  <a:uLnTx/>
                  <a:uFillTx/>
                  <a:latin typeface="Calibri" panose="020F0502020204030204" pitchFamily="34" charset="0"/>
                  <a:ea typeface="+mn-ea"/>
                  <a:cs typeface="Calibri" panose="020F0502020204030204" pitchFamily="34" charset="0"/>
                </a:rPr>
                <a:t>yêu</a:t>
              </a:r>
              <a:r>
                <a:rPr kumimoji="0" lang="en-US" sz="3000" b="1" i="0" u="none" strike="noStrike" kern="1200" cap="none" spc="0" normalizeH="0" baseline="0" noProof="0">
                  <a:ln>
                    <a:noFill/>
                  </a:ln>
                  <a:solidFill>
                    <a:srgbClr val="990099"/>
                  </a:solidFill>
                  <a:effectLst/>
                  <a:uLnTx/>
                  <a:uFillTx/>
                  <a:latin typeface="Calibri" panose="020F0502020204030204" pitchFamily="34" charset="0"/>
                  <a:ea typeface="+mn-ea"/>
                  <a:cs typeface="Calibri" panose="020F0502020204030204" pitchFamily="34" charset="0"/>
                </a:rPr>
                <a:t> cầu</a:t>
              </a:r>
              <a:endParaRPr kumimoji="0" lang="en-US" sz="3000" b="1" i="0" u="none" strike="noStrike" kern="1200" cap="none" spc="0" normalizeH="0" baseline="0" noProof="0" dirty="0">
                <a:ln>
                  <a:noFill/>
                </a:ln>
                <a:solidFill>
                  <a:srgbClr val="990099"/>
                </a:solidFill>
                <a:effectLst/>
                <a:uLnTx/>
                <a:uFillTx/>
                <a:latin typeface="Calibri" panose="020F0502020204030204" pitchFamily="34" charset="0"/>
                <a:ea typeface="+mn-ea"/>
                <a:cs typeface="Calibri" panose="020F0502020204030204" pitchFamily="34" charset="0"/>
              </a:endParaRPr>
            </a:p>
          </p:txBody>
        </p:sp>
      </p:grpSp>
      <p:grpSp>
        <p:nvGrpSpPr>
          <p:cNvPr id="5" name="Group 4">
            <a:extLst>
              <a:ext uri="{FF2B5EF4-FFF2-40B4-BE49-F238E27FC236}">
                <a16:creationId xmlns:a16="http://schemas.microsoft.com/office/drawing/2014/main" id="{D816DC20-B1DE-1516-2471-B1AE21B2781A}"/>
              </a:ext>
            </a:extLst>
          </p:cNvPr>
          <p:cNvGrpSpPr/>
          <p:nvPr/>
        </p:nvGrpSpPr>
        <p:grpSpPr>
          <a:xfrm>
            <a:off x="4526907" y="1026000"/>
            <a:ext cx="3435353" cy="2520000"/>
            <a:chOff x="0" y="2555695"/>
            <a:chExt cx="3435353" cy="2520000"/>
          </a:xfrm>
        </p:grpSpPr>
        <p:pic>
          <p:nvPicPr>
            <p:cNvPr id="6" name="Picture 5" descr="A picture containing kitchenware&#10;&#10;Description automatically generated">
              <a:extLst>
                <a:ext uri="{FF2B5EF4-FFF2-40B4-BE49-F238E27FC236}">
                  <a16:creationId xmlns:a16="http://schemas.microsoft.com/office/drawing/2014/main" id="{C3F158C9-8AAE-9F3A-ECEF-1896B6620F51}"/>
                </a:ext>
              </a:extLst>
            </p:cNvPr>
            <p:cNvPicPr>
              <a:picLocks noChangeAspect="1"/>
            </p:cNvPicPr>
            <p:nvPr/>
          </p:nvPicPr>
          <p:blipFill rotWithShape="1">
            <a:blip r:embed="rId5">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36020" t="6549" r="34580" b="71884"/>
            <a:stretch/>
          </p:blipFill>
          <p:spPr>
            <a:xfrm>
              <a:off x="0" y="2555695"/>
              <a:ext cx="3435353" cy="2520000"/>
            </a:xfrm>
            <a:prstGeom prst="rect">
              <a:avLst/>
            </a:prstGeom>
          </p:spPr>
        </p:pic>
        <p:sp>
          <p:nvSpPr>
            <p:cNvPr id="7" name="TextBox 6">
              <a:extLst>
                <a:ext uri="{FF2B5EF4-FFF2-40B4-BE49-F238E27FC236}">
                  <a16:creationId xmlns:a16="http://schemas.microsoft.com/office/drawing/2014/main" id="{B264F690-E434-0A39-F397-B912E943FE72}"/>
                </a:ext>
              </a:extLst>
            </p:cNvPr>
            <p:cNvSpPr txBox="1"/>
            <p:nvPr/>
          </p:nvSpPr>
          <p:spPr>
            <a:xfrm>
              <a:off x="239026" y="2950260"/>
              <a:ext cx="2935362" cy="14773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Bài</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viết</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có</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nhiều</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câu</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135E98"/>
                  </a:solidFill>
                  <a:effectLst/>
                  <a:uLnTx/>
                  <a:uFillTx/>
                  <a:latin typeface="Calibri" panose="020F0502020204030204" pitchFamily="34" charset="0"/>
                  <a:ea typeface="+mn-ea"/>
                  <a:cs typeface="Calibri" panose="020F0502020204030204" pitchFamily="34" charset="0"/>
                </a:rPr>
                <a:t>văn</a:t>
              </a:r>
              <a:r>
                <a:rPr kumimoji="0" lang="en-US" sz="3000" b="1" i="0" u="none" strike="noStrike" kern="1200" cap="none" spc="0" normalizeH="0" baseline="0" noProof="0" dirty="0">
                  <a:ln>
                    <a:noFill/>
                  </a:ln>
                  <a:solidFill>
                    <a:srgbClr val="135E98"/>
                  </a:solidFill>
                  <a:effectLst/>
                  <a:uLnTx/>
                  <a:uFillTx/>
                  <a:latin typeface="Calibri" panose="020F0502020204030204" pitchFamily="34" charset="0"/>
                  <a:ea typeface="+mn-ea"/>
                  <a:cs typeface="Calibri" panose="020F0502020204030204" pitchFamily="34" charset="0"/>
                </a:rPr>
                <a:t> hay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dùng</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từ</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hay)</a:t>
              </a:r>
            </a:p>
          </p:txBody>
        </p:sp>
      </p:grpSp>
      <p:grpSp>
        <p:nvGrpSpPr>
          <p:cNvPr id="13" name="Group 12">
            <a:extLst>
              <a:ext uri="{FF2B5EF4-FFF2-40B4-BE49-F238E27FC236}">
                <a16:creationId xmlns:a16="http://schemas.microsoft.com/office/drawing/2014/main" id="{6E49D991-5A3D-BA3A-BF6C-6069C2DBEE20}"/>
              </a:ext>
            </a:extLst>
          </p:cNvPr>
          <p:cNvGrpSpPr/>
          <p:nvPr/>
        </p:nvGrpSpPr>
        <p:grpSpPr>
          <a:xfrm>
            <a:off x="-1" y="0"/>
            <a:ext cx="5469755" cy="1476000"/>
            <a:chOff x="-1" y="0"/>
            <a:chExt cx="5469755" cy="1476000"/>
          </a:xfrm>
        </p:grpSpPr>
        <p:pic>
          <p:nvPicPr>
            <p:cNvPr id="14" name="Picture 13">
              <a:extLst>
                <a:ext uri="{FF2B5EF4-FFF2-40B4-BE49-F238E27FC236}">
                  <a16:creationId xmlns:a16="http://schemas.microsoft.com/office/drawing/2014/main" id="{1B26E1D1-92B2-C47C-2680-06BA23197B49}"/>
                </a:ext>
              </a:extLst>
            </p:cNvPr>
            <p:cNvPicPr>
              <a:picLocks noChangeAspect="1"/>
            </p:cNvPicPr>
            <p:nvPr/>
          </p:nvPicPr>
          <p:blipFill rotWithShape="1">
            <a:blip r:embed="rId6">
              <a:extLst>
                <a:ext uri="{28A0092B-C50C-407E-A947-70E740481C1C}">
                  <a14:useLocalDpi xmlns:a14="http://schemas.microsoft.com/office/drawing/2010/main" val="0"/>
                </a:ext>
              </a:extLst>
            </a:blip>
            <a:srcRect l="15186" t="37830" r="15924" b="37830"/>
            <a:stretch/>
          </p:blipFill>
          <p:spPr>
            <a:xfrm flipH="1">
              <a:off x="-1" y="0"/>
              <a:ext cx="5469755" cy="1476000"/>
            </a:xfrm>
            <a:prstGeom prst="rect">
              <a:avLst/>
            </a:prstGeom>
          </p:spPr>
        </p:pic>
        <p:sp>
          <p:nvSpPr>
            <p:cNvPr id="15" name="TextBox 14">
              <a:extLst>
                <a:ext uri="{FF2B5EF4-FFF2-40B4-BE49-F238E27FC236}">
                  <a16:creationId xmlns:a16="http://schemas.microsoft.com/office/drawing/2014/main" id="{3E4F2A8A-21CA-E80B-B44A-750F3726CE05}"/>
                </a:ext>
              </a:extLst>
            </p:cNvPr>
            <p:cNvSpPr txBox="1"/>
            <p:nvPr/>
          </p:nvSpPr>
          <p:spPr>
            <a:xfrm>
              <a:off x="1453560" y="211877"/>
              <a:ext cx="3268780" cy="646331"/>
            </a:xfrm>
            <a:prstGeom prst="rect">
              <a:avLst/>
            </a:prstGeom>
            <a:noFill/>
          </p:spPr>
          <p:txBody>
            <a:bodyPr wrap="none" rtlCol="0">
              <a:prstTxWarp prst="textWave1">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rPr>
                <a:t>Trao đổi bài viết</a:t>
              </a:r>
            </a:p>
          </p:txBody>
        </p:sp>
      </p:grpSp>
      <p:pic>
        <p:nvPicPr>
          <p:cNvPr id="16" name="Picture 15">
            <a:extLst>
              <a:ext uri="{FF2B5EF4-FFF2-40B4-BE49-F238E27FC236}">
                <a16:creationId xmlns:a16="http://schemas.microsoft.com/office/drawing/2014/main" id="{0FBFA20B-F198-DC70-8D0F-6F366A27C528}"/>
              </a:ext>
            </a:extLst>
          </p:cNvPr>
          <p:cNvPicPr>
            <a:picLocks noChangeAspect="1"/>
          </p:cNvPicPr>
          <p:nvPr/>
        </p:nvPicPr>
        <p:blipFill rotWithShape="1">
          <a:blip r:embed="rId7"/>
          <a:srcRect t="67518" b="13457"/>
          <a:stretch/>
        </p:blipFill>
        <p:spPr>
          <a:xfrm>
            <a:off x="-1" y="5148819"/>
            <a:ext cx="12192001" cy="1709181"/>
          </a:xfrm>
          <a:prstGeom prst="rect">
            <a:avLst/>
          </a:prstGeom>
        </p:spPr>
      </p:pic>
      <p:pic>
        <p:nvPicPr>
          <p:cNvPr id="12" name="Picture 11" descr="A group of people wearing clothing&#10;&#10;Description automatically generated with low confidence">
            <a:extLst>
              <a:ext uri="{FF2B5EF4-FFF2-40B4-BE49-F238E27FC236}">
                <a16:creationId xmlns:a16="http://schemas.microsoft.com/office/drawing/2014/main" id="{A40209C8-5A26-AAEB-42D8-06E3884D599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658" t="14917" r="10003" b="14917"/>
          <a:stretch/>
        </p:blipFill>
        <p:spPr>
          <a:xfrm>
            <a:off x="2481068" y="3294000"/>
            <a:ext cx="7110377" cy="3564000"/>
          </a:xfrm>
          <a:prstGeom prst="rect">
            <a:avLst/>
          </a:prstGeom>
        </p:spPr>
      </p:pic>
      <p:pic>
        <p:nvPicPr>
          <p:cNvPr id="17" name="Picture 16">
            <a:extLst>
              <a:ext uri="{FF2B5EF4-FFF2-40B4-BE49-F238E27FC236}">
                <a16:creationId xmlns:a16="http://schemas.microsoft.com/office/drawing/2014/main" id="{17CDAE7F-3938-E1F7-F42B-9B2D07406DBC}"/>
              </a:ext>
            </a:extLst>
          </p:cNvPr>
          <p:cNvPicPr>
            <a:picLocks noChangeAspect="1"/>
          </p:cNvPicPr>
          <p:nvPr/>
        </p:nvPicPr>
        <p:blipFill>
          <a:blip r:embed="rId9"/>
          <a:stretch>
            <a:fillRect/>
          </a:stretch>
        </p:blipFill>
        <p:spPr>
          <a:xfrm>
            <a:off x="10148508" y="0"/>
            <a:ext cx="2043492" cy="2052000"/>
          </a:xfrm>
          <a:prstGeom prst="rect">
            <a:avLst/>
          </a:prstGeom>
        </p:spPr>
      </p:pic>
      <p:grpSp>
        <p:nvGrpSpPr>
          <p:cNvPr id="8" name="Group 7">
            <a:extLst>
              <a:ext uri="{FF2B5EF4-FFF2-40B4-BE49-F238E27FC236}">
                <a16:creationId xmlns:a16="http://schemas.microsoft.com/office/drawing/2014/main" id="{AE1AEB0E-6748-346C-BC6C-1F23C436B790}"/>
              </a:ext>
            </a:extLst>
          </p:cNvPr>
          <p:cNvGrpSpPr/>
          <p:nvPr/>
        </p:nvGrpSpPr>
        <p:grpSpPr>
          <a:xfrm rot="585623">
            <a:off x="8408802" y="1226549"/>
            <a:ext cx="3356800" cy="2520000"/>
            <a:chOff x="4674842" y="583735"/>
            <a:chExt cx="3356800" cy="2520000"/>
          </a:xfrm>
        </p:grpSpPr>
        <p:pic>
          <p:nvPicPr>
            <p:cNvPr id="9" name="Picture 8" descr="A picture containing kitchenware&#10;&#10;Description automatically generated">
              <a:extLst>
                <a:ext uri="{FF2B5EF4-FFF2-40B4-BE49-F238E27FC236}">
                  <a16:creationId xmlns:a16="http://schemas.microsoft.com/office/drawing/2014/main" id="{BCE17FE2-FA9A-D3D1-4CDE-5A7B6B803B29}"/>
                </a:ext>
              </a:extLst>
            </p:cNvPr>
            <p:cNvPicPr>
              <a:picLocks noChangeAspect="1"/>
            </p:cNvPicPr>
            <p:nvPr/>
          </p:nvPicPr>
          <p:blipFill rotWithShape="1">
            <a:blip r:embed="rId10">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70324" t="6549" r="949" b="71884"/>
            <a:stretch/>
          </p:blipFill>
          <p:spPr>
            <a:xfrm>
              <a:off x="4674842" y="583735"/>
              <a:ext cx="3356800" cy="2520000"/>
            </a:xfrm>
            <a:prstGeom prst="rect">
              <a:avLst/>
            </a:prstGeom>
          </p:spPr>
        </p:pic>
        <p:sp>
          <p:nvSpPr>
            <p:cNvPr id="10" name="TextBox 9">
              <a:extLst>
                <a:ext uri="{FF2B5EF4-FFF2-40B4-BE49-F238E27FC236}">
                  <a16:creationId xmlns:a16="http://schemas.microsoft.com/office/drawing/2014/main" id="{3F4C938B-05BA-F90C-7AB2-0944350FE58D}"/>
                </a:ext>
              </a:extLst>
            </p:cNvPr>
            <p:cNvSpPr txBox="1"/>
            <p:nvPr/>
          </p:nvSpPr>
          <p:spPr>
            <a:xfrm>
              <a:off x="5223925" y="984120"/>
              <a:ext cx="2258633" cy="147732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err="1">
                  <a:ln>
                    <a:noFill/>
                  </a:ln>
                  <a:solidFill>
                    <a:srgbClr val="FF0066"/>
                  </a:solidFill>
                  <a:effectLst/>
                  <a:uLnTx/>
                  <a:uFillTx/>
                  <a:latin typeface="Calibri" panose="020F0502020204030204" pitchFamily="34" charset="0"/>
                  <a:ea typeface="+mn-ea"/>
                  <a:cs typeface="Calibri" panose="020F0502020204030204" pitchFamily="34" charset="0"/>
                </a:rPr>
                <a:t>Bài</a:t>
              </a:r>
              <a:r>
                <a:rPr kumimoji="0" lang="en-US" sz="30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FF0066"/>
                  </a:solidFill>
                  <a:effectLst/>
                  <a:uLnTx/>
                  <a:uFillTx/>
                  <a:latin typeface="Calibri" panose="020F0502020204030204" pitchFamily="34" charset="0"/>
                  <a:ea typeface="+mn-ea"/>
                  <a:cs typeface="Calibri" panose="020F0502020204030204" pitchFamily="34" charset="0"/>
                </a:rPr>
                <a:t>viết</a:t>
              </a:r>
              <a:r>
                <a:rPr kumimoji="0" lang="en-US" sz="30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FF0066"/>
                  </a:solidFill>
                  <a:effectLst/>
                  <a:uLnTx/>
                  <a:uFillTx/>
                  <a:latin typeface="Calibri" panose="020F0502020204030204" pitchFamily="34" charset="0"/>
                  <a:ea typeface="+mn-ea"/>
                  <a:cs typeface="Calibri" panose="020F0502020204030204" pitchFamily="34" charset="0"/>
                </a:rPr>
                <a:t>có</a:t>
              </a:r>
              <a:r>
                <a:rPr kumimoji="0" lang="en-US" sz="30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FF0066"/>
                  </a:solidFill>
                  <a:effectLst/>
                  <a:uLnTx/>
                  <a:uFillTx/>
                  <a:latin typeface="Calibri" panose="020F0502020204030204" pitchFamily="34" charset="0"/>
                  <a:ea typeface="+mn-ea"/>
                  <a:cs typeface="Calibri" panose="020F0502020204030204" pitchFamily="34" charset="0"/>
                </a:rPr>
                <a:t>sáng</a:t>
              </a:r>
              <a:r>
                <a:rPr kumimoji="0" lang="en-US" sz="30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rPr>
                <a:t> </a:t>
              </a:r>
              <a:r>
                <a:rPr kumimoji="0" lang="en-US" sz="3000" b="1" i="0" u="none" strike="noStrike" kern="1200" cap="none" spc="0" normalizeH="0" baseline="0" noProof="0" dirty="0" err="1">
                  <a:ln>
                    <a:noFill/>
                  </a:ln>
                  <a:solidFill>
                    <a:srgbClr val="FF0066"/>
                  </a:solidFill>
                  <a:effectLst/>
                  <a:uLnTx/>
                  <a:uFillTx/>
                  <a:latin typeface="Calibri" panose="020F0502020204030204" pitchFamily="34" charset="0"/>
                  <a:ea typeface="+mn-ea"/>
                  <a:cs typeface="Calibri" panose="020F0502020204030204" pitchFamily="34" charset="0"/>
                </a:rPr>
                <a:t>tạo</a:t>
              </a:r>
              <a:endParaRPr kumimoji="0" lang="en-US" sz="3000" b="1" i="0" u="none" strike="noStrike" kern="1200" cap="none" spc="0" normalizeH="0" baseline="0" noProof="0" dirty="0">
                <a:ln>
                  <a:noFill/>
                </a:ln>
                <a:solidFill>
                  <a:srgbClr val="FF0066"/>
                </a:solidFill>
                <a:effectLst/>
                <a:uLnTx/>
                <a:uFillTx/>
                <a:latin typeface="Calibri" panose="020F0502020204030204" pitchFamily="34" charset="0"/>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thêm</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ý </a:t>
              </a:r>
              <a:r>
                <a:rPr kumimoji="0" lang="en-US" sz="30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mới</a:t>
              </a:r>
              <a:r>
                <a:rPr kumimoji="0" lang="en-US" sz="3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grpSp>
    </p:spTree>
    <p:extLst>
      <p:ext uri="{BB962C8B-B14F-4D97-AF65-F5344CB8AC3E}">
        <p14:creationId xmlns:p14="http://schemas.microsoft.com/office/powerpoint/2010/main" val="48040072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14:bounceEnd="40000">
                                          <p:cBhvr additive="base">
                                            <p:cTn id="12" dur="750" fill="hold"/>
                                            <p:tgtEl>
                                              <p:spTgt spid="12"/>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1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2" name="Trò-chơi-chíu.wav"/>
                                            </p:tgtEl>
                                          </p:cMediaNode>
                                        </p:audio>
                                      </p:subTnLst>
                                    </p:cTn>
                                  </p:par>
                                  <p:par>
                                    <p:cTn id="14" presetID="32" presetClass="emph" presetSubtype="0" repeatCount="indefinite" fill="hold" nodeType="withEffect">
                                      <p:stCondLst>
                                        <p:cond delay="0"/>
                                      </p:stCondLst>
                                      <p:childTnLst>
                                        <p:animRot by="120000">
                                          <p:cBhvr>
                                            <p:cTn id="15" dur="100" fill="hold">
                                              <p:stCondLst>
                                                <p:cond delay="0"/>
                                              </p:stCondLst>
                                            </p:cTn>
                                            <p:tgtEl>
                                              <p:spTgt spid="12"/>
                                            </p:tgtEl>
                                            <p:attrNameLst>
                                              <p:attrName>r</p:attrName>
                                            </p:attrNameLst>
                                          </p:cBhvr>
                                        </p:animRot>
                                        <p:animRot by="-240000">
                                          <p:cBhvr>
                                            <p:cTn id="16" dur="200" fill="hold">
                                              <p:stCondLst>
                                                <p:cond delay="200"/>
                                              </p:stCondLst>
                                            </p:cTn>
                                            <p:tgtEl>
                                              <p:spTgt spid="12"/>
                                            </p:tgtEl>
                                            <p:attrNameLst>
                                              <p:attrName>r</p:attrName>
                                            </p:attrNameLst>
                                          </p:cBhvr>
                                        </p:animRot>
                                        <p:animRot by="240000">
                                          <p:cBhvr>
                                            <p:cTn id="17" dur="200" fill="hold">
                                              <p:stCondLst>
                                                <p:cond delay="400"/>
                                              </p:stCondLst>
                                            </p:cTn>
                                            <p:tgtEl>
                                              <p:spTgt spid="12"/>
                                            </p:tgtEl>
                                            <p:attrNameLst>
                                              <p:attrName>r</p:attrName>
                                            </p:attrNameLst>
                                          </p:cBhvr>
                                        </p:animRot>
                                        <p:animRot by="-240000">
                                          <p:cBhvr>
                                            <p:cTn id="18" dur="200" fill="hold">
                                              <p:stCondLst>
                                                <p:cond delay="600"/>
                                              </p:stCondLst>
                                            </p:cTn>
                                            <p:tgtEl>
                                              <p:spTgt spid="12"/>
                                            </p:tgtEl>
                                            <p:attrNameLst>
                                              <p:attrName>r</p:attrName>
                                            </p:attrNameLst>
                                          </p:cBhvr>
                                        </p:animRot>
                                        <p:animRot by="120000">
                                          <p:cBhvr>
                                            <p:cTn id="19" dur="200" fill="hold">
                                              <p:stCondLst>
                                                <p:cond delay="800"/>
                                              </p:stCondLst>
                                            </p:cTn>
                                            <p:tgtEl>
                                              <p:spTgt spid="12"/>
                                            </p:tgtEl>
                                            <p:attrNameLst>
                                              <p:attrName>r</p:attrName>
                                            </p:attrNameLst>
                                          </p:cBhvr>
                                        </p:animRo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par>
                              <p:cTn id="24" fill="hold">
                                <p:stCondLst>
                                  <p:cond delay="22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750" fill="hold"/>
                                            <p:tgtEl>
                                              <p:spTgt spid="13"/>
                                            </p:tgtEl>
                                            <p:attrNameLst>
                                              <p:attrName>ppt_x</p:attrName>
                                            </p:attrNameLst>
                                          </p:cBhvr>
                                          <p:tavLst>
                                            <p:tav tm="0">
                                              <p:val>
                                                <p:strVal val="1+#ppt_w/2"/>
                                              </p:val>
                                            </p:tav>
                                            <p:tav tm="100000">
                                              <p:val>
                                                <p:strVal val="#ppt_x"/>
                                              </p:val>
                                            </p:tav>
                                          </p:tavLst>
                                        </p:anim>
                                        <p:anim calcmode="lin" valueType="num">
                                          <p:cBhvr additive="base">
                                            <p:cTn id="8" dur="75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ppt_x"/>
                                              </p:val>
                                            </p:tav>
                                            <p:tav tm="100000">
                                              <p:val>
                                                <p:strVal val="#ppt_x"/>
                                              </p:val>
                                            </p:tav>
                                          </p:tavLst>
                                        </p:anim>
                                        <p:anim calcmode="lin" valueType="num">
                                          <p:cBhvr additive="base">
                                            <p:cTn id="13" dur="750" fill="hold"/>
                                            <p:tgtEl>
                                              <p:spTgt spid="1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11" name="Trò-chơi-chíu.wav"/>
                                            </p:tgtEl>
                                          </p:cMediaNode>
                                        </p:audio>
                                      </p:subTnLst>
                                    </p:cTn>
                                  </p:par>
                                  <p:par>
                                    <p:cTn id="14" presetID="32" presetClass="emph" presetSubtype="0" repeatCount="indefinite" fill="hold" nodeType="withEffect">
                                      <p:stCondLst>
                                        <p:cond delay="0"/>
                                      </p:stCondLst>
                                      <p:childTnLst>
                                        <p:animRot by="120000">
                                          <p:cBhvr>
                                            <p:cTn id="15" dur="100" fill="hold">
                                              <p:stCondLst>
                                                <p:cond delay="0"/>
                                              </p:stCondLst>
                                            </p:cTn>
                                            <p:tgtEl>
                                              <p:spTgt spid="12"/>
                                            </p:tgtEl>
                                            <p:attrNameLst>
                                              <p:attrName>r</p:attrName>
                                            </p:attrNameLst>
                                          </p:cBhvr>
                                        </p:animRot>
                                        <p:animRot by="-240000">
                                          <p:cBhvr>
                                            <p:cTn id="16" dur="200" fill="hold">
                                              <p:stCondLst>
                                                <p:cond delay="200"/>
                                              </p:stCondLst>
                                            </p:cTn>
                                            <p:tgtEl>
                                              <p:spTgt spid="12"/>
                                            </p:tgtEl>
                                            <p:attrNameLst>
                                              <p:attrName>r</p:attrName>
                                            </p:attrNameLst>
                                          </p:cBhvr>
                                        </p:animRot>
                                        <p:animRot by="240000">
                                          <p:cBhvr>
                                            <p:cTn id="17" dur="200" fill="hold">
                                              <p:stCondLst>
                                                <p:cond delay="400"/>
                                              </p:stCondLst>
                                            </p:cTn>
                                            <p:tgtEl>
                                              <p:spTgt spid="12"/>
                                            </p:tgtEl>
                                            <p:attrNameLst>
                                              <p:attrName>r</p:attrName>
                                            </p:attrNameLst>
                                          </p:cBhvr>
                                        </p:animRot>
                                        <p:animRot by="-240000">
                                          <p:cBhvr>
                                            <p:cTn id="18" dur="200" fill="hold">
                                              <p:stCondLst>
                                                <p:cond delay="600"/>
                                              </p:stCondLst>
                                            </p:cTn>
                                            <p:tgtEl>
                                              <p:spTgt spid="12"/>
                                            </p:tgtEl>
                                            <p:attrNameLst>
                                              <p:attrName>r</p:attrName>
                                            </p:attrNameLst>
                                          </p:cBhvr>
                                        </p:animRot>
                                        <p:animRot by="120000">
                                          <p:cBhvr>
                                            <p:cTn id="19" dur="200" fill="hold">
                                              <p:stCondLst>
                                                <p:cond delay="800"/>
                                              </p:stCondLst>
                                            </p:cTn>
                                            <p:tgtEl>
                                              <p:spTgt spid="12"/>
                                            </p:tgtEl>
                                            <p:attrNameLst>
                                              <p:attrName>r</p:attrName>
                                            </p:attrNameLst>
                                          </p:cBhvr>
                                        </p:animRot>
                                      </p:childTnLst>
                                    </p:cTn>
                                  </p:par>
                                </p:childTnLst>
                              </p:cTn>
                            </p:par>
                            <p:par>
                              <p:cTn id="20" fill="hold">
                                <p:stCondLst>
                                  <p:cond delay="1750"/>
                                </p:stCondLst>
                                <p:childTnLst>
                                  <p:par>
                                    <p:cTn id="21" presetID="22" presetClass="entr" presetSubtype="4"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par>
                              <p:cTn id="24" fill="hold">
                                <p:stCondLst>
                                  <p:cond delay="2250"/>
                                </p:stCondLst>
                                <p:childTnLst>
                                  <p:par>
                                    <p:cTn id="25" presetID="22" presetClass="entr" presetSubtype="4"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49D991-5A3D-BA3A-BF6C-6069C2DBEE20}"/>
              </a:ext>
            </a:extLst>
          </p:cNvPr>
          <p:cNvGrpSpPr/>
          <p:nvPr/>
        </p:nvGrpSpPr>
        <p:grpSpPr>
          <a:xfrm>
            <a:off x="-1" y="0"/>
            <a:ext cx="5469755" cy="1476000"/>
            <a:chOff x="-1" y="0"/>
            <a:chExt cx="5469755" cy="1476000"/>
          </a:xfrm>
        </p:grpSpPr>
        <p:pic>
          <p:nvPicPr>
            <p:cNvPr id="14" name="Picture 13">
              <a:extLst>
                <a:ext uri="{FF2B5EF4-FFF2-40B4-BE49-F238E27FC236}">
                  <a16:creationId xmlns:a16="http://schemas.microsoft.com/office/drawing/2014/main" id="{1B26E1D1-92B2-C47C-2680-06BA23197B49}"/>
                </a:ext>
              </a:extLst>
            </p:cNvPr>
            <p:cNvPicPr>
              <a:picLocks noChangeAspect="1"/>
            </p:cNvPicPr>
            <p:nvPr/>
          </p:nvPicPr>
          <p:blipFill rotWithShape="1">
            <a:blip r:embed="rId3">
              <a:extLst>
                <a:ext uri="{28A0092B-C50C-407E-A947-70E740481C1C}">
                  <a14:useLocalDpi xmlns:a14="http://schemas.microsoft.com/office/drawing/2010/main" val="0"/>
                </a:ext>
              </a:extLst>
            </a:blip>
            <a:srcRect l="15186" t="37830" r="15924" b="37830"/>
            <a:stretch/>
          </p:blipFill>
          <p:spPr>
            <a:xfrm flipH="1">
              <a:off x="-1" y="0"/>
              <a:ext cx="5469755" cy="1476000"/>
            </a:xfrm>
            <a:prstGeom prst="rect">
              <a:avLst/>
            </a:prstGeom>
          </p:spPr>
        </p:pic>
        <p:sp>
          <p:nvSpPr>
            <p:cNvPr id="15" name="TextBox 14">
              <a:extLst>
                <a:ext uri="{FF2B5EF4-FFF2-40B4-BE49-F238E27FC236}">
                  <a16:creationId xmlns:a16="http://schemas.microsoft.com/office/drawing/2014/main" id="{3E4F2A8A-21CA-E80B-B44A-750F3726CE05}"/>
                </a:ext>
              </a:extLst>
            </p:cNvPr>
            <p:cNvSpPr txBox="1"/>
            <p:nvPr/>
          </p:nvSpPr>
          <p:spPr>
            <a:xfrm>
              <a:off x="1682160" y="179221"/>
              <a:ext cx="2824812" cy="707886"/>
            </a:xfrm>
            <a:prstGeom prst="rect">
              <a:avLst/>
            </a:prstGeom>
            <a:noFill/>
          </p:spPr>
          <p:txBody>
            <a:bodyPr wrap="none" rtlCol="0">
              <a:prstTxWarp prst="textWave1">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Aptos" panose="02110004020202020204"/>
                  <a:ea typeface="+mn-ea"/>
                  <a:cs typeface="+mn-cs"/>
                </a:rPr>
                <a:t>Bài làm mẫu</a:t>
              </a:r>
            </a:p>
          </p:txBody>
        </p:sp>
      </p:grpSp>
      <p:grpSp>
        <p:nvGrpSpPr>
          <p:cNvPr id="21" name="Group 20">
            <a:extLst>
              <a:ext uri="{FF2B5EF4-FFF2-40B4-BE49-F238E27FC236}">
                <a16:creationId xmlns:a16="http://schemas.microsoft.com/office/drawing/2014/main" id="{0B468975-6ED5-3431-133A-E4A10AE842A4}"/>
              </a:ext>
            </a:extLst>
          </p:cNvPr>
          <p:cNvGrpSpPr/>
          <p:nvPr/>
        </p:nvGrpSpPr>
        <p:grpSpPr>
          <a:xfrm>
            <a:off x="1189127" y="2500513"/>
            <a:ext cx="9648206" cy="928487"/>
            <a:chOff x="1383341" y="1290771"/>
            <a:chExt cx="9720000" cy="4320000"/>
          </a:xfrm>
        </p:grpSpPr>
        <p:sp>
          <p:nvSpPr>
            <p:cNvPr id="22" name="Rectangle: Rounded Corners 21">
              <a:extLst>
                <a:ext uri="{FF2B5EF4-FFF2-40B4-BE49-F238E27FC236}">
                  <a16:creationId xmlns:a16="http://schemas.microsoft.com/office/drawing/2014/main" id="{E3E11314-7065-FD7F-65A2-A00FA5EC1D57}"/>
                </a:ext>
              </a:extLst>
            </p:cNvPr>
            <p:cNvSpPr/>
            <p:nvPr/>
          </p:nvSpPr>
          <p:spPr>
            <a:xfrm>
              <a:off x="1383341" y="1290771"/>
              <a:ext cx="9720000" cy="4320000"/>
            </a:xfrm>
            <a:custGeom>
              <a:avLst/>
              <a:gdLst>
                <a:gd name="connsiteX0" fmla="*/ 0 w 9720000"/>
                <a:gd name="connsiteY0" fmla="*/ 806846 h 4320000"/>
                <a:gd name="connsiteX1" fmla="*/ 806846 w 9720000"/>
                <a:gd name="connsiteY1" fmla="*/ 0 h 4320000"/>
                <a:gd name="connsiteX2" fmla="*/ 8913154 w 9720000"/>
                <a:gd name="connsiteY2" fmla="*/ 0 h 4320000"/>
                <a:gd name="connsiteX3" fmla="*/ 9720000 w 9720000"/>
                <a:gd name="connsiteY3" fmla="*/ 806846 h 4320000"/>
                <a:gd name="connsiteX4" fmla="*/ 9720000 w 9720000"/>
                <a:gd name="connsiteY4" fmla="*/ 3513154 h 4320000"/>
                <a:gd name="connsiteX5" fmla="*/ 8913154 w 9720000"/>
                <a:gd name="connsiteY5" fmla="*/ 4320000 h 4320000"/>
                <a:gd name="connsiteX6" fmla="*/ 806846 w 9720000"/>
                <a:gd name="connsiteY6" fmla="*/ 4320000 h 4320000"/>
                <a:gd name="connsiteX7" fmla="*/ 0 w 9720000"/>
                <a:gd name="connsiteY7" fmla="*/ 3513154 h 4320000"/>
                <a:gd name="connsiteX8" fmla="*/ 0 w 9720000"/>
                <a:gd name="connsiteY8" fmla="*/ 806846 h 43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0000" h="4320000" fill="none" extrusionOk="0">
                  <a:moveTo>
                    <a:pt x="0" y="806846"/>
                  </a:moveTo>
                  <a:cubicBezTo>
                    <a:pt x="-26620" y="348276"/>
                    <a:pt x="372994" y="-40959"/>
                    <a:pt x="806846" y="0"/>
                  </a:cubicBezTo>
                  <a:cubicBezTo>
                    <a:pt x="2757853" y="69703"/>
                    <a:pt x="7964899" y="-75058"/>
                    <a:pt x="8913154" y="0"/>
                  </a:cubicBezTo>
                  <a:cubicBezTo>
                    <a:pt x="9385981" y="9798"/>
                    <a:pt x="9702205" y="324633"/>
                    <a:pt x="9720000" y="806846"/>
                  </a:cubicBezTo>
                  <a:cubicBezTo>
                    <a:pt x="9667096" y="1854906"/>
                    <a:pt x="9836473" y="2975472"/>
                    <a:pt x="9720000" y="3513154"/>
                  </a:cubicBezTo>
                  <a:cubicBezTo>
                    <a:pt x="9653431" y="3965014"/>
                    <a:pt x="9334931" y="4338833"/>
                    <a:pt x="8913154" y="4320000"/>
                  </a:cubicBezTo>
                  <a:cubicBezTo>
                    <a:pt x="6008191" y="4347067"/>
                    <a:pt x="4466004" y="4467548"/>
                    <a:pt x="806846" y="4320000"/>
                  </a:cubicBezTo>
                  <a:cubicBezTo>
                    <a:pt x="411568" y="4387610"/>
                    <a:pt x="-19304" y="3966378"/>
                    <a:pt x="0" y="3513154"/>
                  </a:cubicBezTo>
                  <a:cubicBezTo>
                    <a:pt x="9703" y="2354722"/>
                    <a:pt x="132738" y="2157755"/>
                    <a:pt x="0" y="806846"/>
                  </a:cubicBezTo>
                  <a:close/>
                </a:path>
                <a:path w="9720000" h="4320000" stroke="0" extrusionOk="0">
                  <a:moveTo>
                    <a:pt x="0" y="806846"/>
                  </a:moveTo>
                  <a:cubicBezTo>
                    <a:pt x="20102" y="321121"/>
                    <a:pt x="382212" y="56846"/>
                    <a:pt x="806846" y="0"/>
                  </a:cubicBezTo>
                  <a:cubicBezTo>
                    <a:pt x="2145881" y="-11997"/>
                    <a:pt x="5438796" y="-107784"/>
                    <a:pt x="8913154" y="0"/>
                  </a:cubicBezTo>
                  <a:cubicBezTo>
                    <a:pt x="9295748" y="28308"/>
                    <a:pt x="9654802" y="340472"/>
                    <a:pt x="9720000" y="806846"/>
                  </a:cubicBezTo>
                  <a:cubicBezTo>
                    <a:pt x="9687307" y="2010273"/>
                    <a:pt x="9698594" y="2838719"/>
                    <a:pt x="9720000" y="3513154"/>
                  </a:cubicBezTo>
                  <a:cubicBezTo>
                    <a:pt x="9692152" y="4028765"/>
                    <a:pt x="9441238" y="4302421"/>
                    <a:pt x="8913154" y="4320000"/>
                  </a:cubicBezTo>
                  <a:cubicBezTo>
                    <a:pt x="6591981" y="4177415"/>
                    <a:pt x="1865282" y="4176765"/>
                    <a:pt x="806846" y="4320000"/>
                  </a:cubicBezTo>
                  <a:cubicBezTo>
                    <a:pt x="365519" y="4297155"/>
                    <a:pt x="-45136" y="3980558"/>
                    <a:pt x="0" y="3513154"/>
                  </a:cubicBezTo>
                  <a:cubicBezTo>
                    <a:pt x="155752" y="2508895"/>
                    <a:pt x="-100087" y="1207347"/>
                    <a:pt x="0" y="806846"/>
                  </a:cubicBezTo>
                  <a:close/>
                </a:path>
              </a:pathLst>
            </a:custGeom>
            <a:solidFill>
              <a:schemeClr val="lt1">
                <a:alpha val="93000"/>
              </a:schemeClr>
            </a:solidFill>
            <a:ln w="25400" cap="rnd" cmpd="thinThick">
              <a:solidFill>
                <a:srgbClr val="FF3F6E"/>
              </a:solidFill>
              <a:prstDash val="sysDash"/>
              <a:round/>
              <a:extLst>
                <a:ext uri="{C807C97D-BFC1-408E-A445-0C87EB9F89A2}">
                  <ask:lineSketchStyleProps xmlns:ask="http://schemas.microsoft.com/office/drawing/2018/sketchyshapes" sd="3816812094">
                    <a:prstGeom prst="roundRect">
                      <a:avLst>
                        <a:gd name="adj" fmla="val 18677"/>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Aptos" panose="02110004020202020204"/>
                <a:ea typeface="+mn-ea"/>
                <a:cs typeface="+mn-cs"/>
              </a:endParaRPr>
            </a:p>
          </p:txBody>
        </p:sp>
        <p:sp>
          <p:nvSpPr>
            <p:cNvPr id="23" name="TextBox 22">
              <a:extLst>
                <a:ext uri="{FF2B5EF4-FFF2-40B4-BE49-F238E27FC236}">
                  <a16:creationId xmlns:a16="http://schemas.microsoft.com/office/drawing/2014/main" id="{BE15D6C8-EA94-9D28-5BFB-D76C3B70820C}"/>
                </a:ext>
              </a:extLst>
            </p:cNvPr>
            <p:cNvSpPr txBox="1"/>
            <p:nvPr/>
          </p:nvSpPr>
          <p:spPr>
            <a:xfrm>
              <a:off x="1676440" y="2066260"/>
              <a:ext cx="9300574" cy="10380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CC0099"/>
                  </a:solidFill>
                  <a:effectLst/>
                  <a:uLnTx/>
                  <a:uFillTx/>
                  <a:latin typeface="Calibri" panose="020F0502020204030204" pitchFamily="34" charset="0"/>
                  <a:ea typeface="+mn-ea"/>
                  <a:cs typeface="Calibri" panose="020F0502020204030204" pitchFamily="34" charset="0"/>
                </a:rPr>
                <a:t>Con </a:t>
              </a:r>
              <a:r>
                <a:rPr lang="en-US" sz="3000" b="1">
                  <a:solidFill>
                    <a:srgbClr val="CC0099"/>
                  </a:solidFill>
                  <a:latin typeface="Calibri" panose="020F0502020204030204" pitchFamily="34" charset="0"/>
                  <a:cs typeface="Calibri" panose="020F0502020204030204" pitchFamily="34" charset="0"/>
                </a:rPr>
                <a:t>đường nơi em đi học hàng ngày thật đẹp và gần gũi.</a:t>
              </a:r>
              <a:endParaRPr kumimoji="0" lang="en-US" sz="3000" b="1" i="0" u="none" strike="noStrike" kern="1200" cap="none" spc="0" normalizeH="0" baseline="0" noProof="0" dirty="0">
                <a:ln>
                  <a:noFill/>
                </a:ln>
                <a:solidFill>
                  <a:srgbClr val="FF0000"/>
                </a:solidFill>
                <a:effectLst/>
                <a:uLnTx/>
                <a:uFillTx/>
                <a:latin typeface="Aptos" panose="02110004020202020204"/>
                <a:ea typeface="+mn-ea"/>
                <a:cs typeface="+mn-cs"/>
              </a:endParaRPr>
            </a:p>
          </p:txBody>
        </p:sp>
      </p:grpSp>
      <p:pic>
        <p:nvPicPr>
          <p:cNvPr id="17" name="Picture 16">
            <a:extLst>
              <a:ext uri="{FF2B5EF4-FFF2-40B4-BE49-F238E27FC236}">
                <a16:creationId xmlns:a16="http://schemas.microsoft.com/office/drawing/2014/main" id="{17CDAE7F-3938-E1F7-F42B-9B2D07406DBC}"/>
              </a:ext>
            </a:extLst>
          </p:cNvPr>
          <p:cNvPicPr>
            <a:picLocks noChangeAspect="1"/>
          </p:cNvPicPr>
          <p:nvPr/>
        </p:nvPicPr>
        <p:blipFill>
          <a:blip r:embed="rId4"/>
          <a:stretch>
            <a:fillRect/>
          </a:stretch>
        </p:blipFill>
        <p:spPr>
          <a:xfrm>
            <a:off x="10148508" y="0"/>
            <a:ext cx="2043492" cy="2052000"/>
          </a:xfrm>
          <a:prstGeom prst="rect">
            <a:avLst/>
          </a:prstGeom>
        </p:spPr>
      </p:pic>
      <p:pic>
        <p:nvPicPr>
          <p:cNvPr id="16" name="Picture 15">
            <a:extLst>
              <a:ext uri="{FF2B5EF4-FFF2-40B4-BE49-F238E27FC236}">
                <a16:creationId xmlns:a16="http://schemas.microsoft.com/office/drawing/2014/main" id="{0FBFA20B-F198-DC70-8D0F-6F366A27C528}"/>
              </a:ext>
            </a:extLst>
          </p:cNvPr>
          <p:cNvPicPr>
            <a:picLocks noChangeAspect="1"/>
          </p:cNvPicPr>
          <p:nvPr/>
        </p:nvPicPr>
        <p:blipFill rotWithShape="1">
          <a:blip r:embed="rId5"/>
          <a:srcRect t="67518" b="13457"/>
          <a:stretch/>
        </p:blipFill>
        <p:spPr>
          <a:xfrm>
            <a:off x="-1" y="5148819"/>
            <a:ext cx="12192001" cy="1709181"/>
          </a:xfrm>
          <a:prstGeom prst="rect">
            <a:avLst/>
          </a:prstGeom>
        </p:spPr>
      </p:pic>
      <p:pic>
        <p:nvPicPr>
          <p:cNvPr id="2" name="Picture 1">
            <a:extLst>
              <a:ext uri="{FF2B5EF4-FFF2-40B4-BE49-F238E27FC236}">
                <a16:creationId xmlns:a16="http://schemas.microsoft.com/office/drawing/2014/main" id="{EF4E0DCD-9BAD-2990-0ED5-D54B2C818860}"/>
              </a:ext>
            </a:extLst>
          </p:cNvPr>
          <p:cNvPicPr>
            <a:picLocks noChangeAspect="1"/>
          </p:cNvPicPr>
          <p:nvPr/>
        </p:nvPicPr>
        <p:blipFill>
          <a:blip r:embed="rId6"/>
          <a:stretch>
            <a:fillRect/>
          </a:stretch>
        </p:blipFill>
        <p:spPr>
          <a:xfrm>
            <a:off x="3254411" y="794408"/>
            <a:ext cx="6456094" cy="1721625"/>
          </a:xfrm>
          <a:prstGeom prst="rect">
            <a:avLst/>
          </a:prstGeom>
        </p:spPr>
      </p:pic>
    </p:spTree>
    <p:extLst>
      <p:ext uri="{BB962C8B-B14F-4D97-AF65-F5344CB8AC3E}">
        <p14:creationId xmlns:p14="http://schemas.microsoft.com/office/powerpoint/2010/main" val="2072334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fltVal val="0"/>
                                          </p:val>
                                        </p:tav>
                                        <p:tav tm="100000">
                                          <p:val>
                                            <p:strVal val="#ppt_w"/>
                                          </p:val>
                                        </p:tav>
                                      </p:tavLst>
                                    </p:anim>
                                    <p:anim calcmode="lin" valueType="num">
                                      <p:cBhvr>
                                        <p:cTn id="8" dur="1000" fill="hold"/>
                                        <p:tgtEl>
                                          <p:spTgt spid="21"/>
                                        </p:tgtEl>
                                        <p:attrNameLst>
                                          <p:attrName>ppt_h</p:attrName>
                                        </p:attrNameLst>
                                      </p:cBhvr>
                                      <p:tavLst>
                                        <p:tav tm="0">
                                          <p:val>
                                            <p:fltVal val="0"/>
                                          </p:val>
                                        </p:tav>
                                        <p:tav tm="100000">
                                          <p:val>
                                            <p:strVal val="#ppt_h"/>
                                          </p:val>
                                        </p:tav>
                                      </p:tavLst>
                                    </p:anim>
                                    <p:anim calcmode="lin" valueType="num">
                                      <p:cBhvr>
                                        <p:cTn id="9" dur="1000" fill="hold"/>
                                        <p:tgtEl>
                                          <p:spTgt spid="2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Trò-chơi-t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56">
            <a:extLst>
              <a:ext uri="{FF2B5EF4-FFF2-40B4-BE49-F238E27FC236}">
                <a16:creationId xmlns:a16="http://schemas.microsoft.com/office/drawing/2014/main" id="{A05D2FA1-945E-E5B7-DF83-87CA777D2EB2}"/>
              </a:ext>
            </a:extLst>
          </p:cNvPr>
          <p:cNvSpPr/>
          <p:nvPr/>
        </p:nvSpPr>
        <p:spPr>
          <a:xfrm>
            <a:off x="1893962" y="2007046"/>
            <a:ext cx="8689240" cy="3326953"/>
          </a:xfrm>
          <a:custGeom>
            <a:avLst/>
            <a:gdLst>
              <a:gd name="connsiteX0" fmla="*/ 0 w 8689240"/>
              <a:gd name="connsiteY0" fmla="*/ 554503 h 3326953"/>
              <a:gd name="connsiteX1" fmla="*/ 554503 w 8689240"/>
              <a:gd name="connsiteY1" fmla="*/ 0 h 3326953"/>
              <a:gd name="connsiteX2" fmla="*/ 1137598 w 8689240"/>
              <a:gd name="connsiteY2" fmla="*/ 0 h 3326953"/>
              <a:gd name="connsiteX3" fmla="*/ 1872298 w 8689240"/>
              <a:gd name="connsiteY3" fmla="*/ 0 h 3326953"/>
              <a:gd name="connsiteX4" fmla="*/ 2606997 w 8689240"/>
              <a:gd name="connsiteY4" fmla="*/ 0 h 3326953"/>
              <a:gd name="connsiteX5" fmla="*/ 3341697 w 8689240"/>
              <a:gd name="connsiteY5" fmla="*/ 0 h 3326953"/>
              <a:gd name="connsiteX6" fmla="*/ 3697385 w 8689240"/>
              <a:gd name="connsiteY6" fmla="*/ 0 h 3326953"/>
              <a:gd name="connsiteX7" fmla="*/ 4204677 w 8689240"/>
              <a:gd name="connsiteY7" fmla="*/ 0 h 3326953"/>
              <a:gd name="connsiteX8" fmla="*/ 4863574 w 8689240"/>
              <a:gd name="connsiteY8" fmla="*/ 0 h 3326953"/>
              <a:gd name="connsiteX9" fmla="*/ 5219262 w 8689240"/>
              <a:gd name="connsiteY9" fmla="*/ 0 h 3326953"/>
              <a:gd name="connsiteX10" fmla="*/ 5726555 w 8689240"/>
              <a:gd name="connsiteY10" fmla="*/ 0 h 3326953"/>
              <a:gd name="connsiteX11" fmla="*/ 6082243 w 8689240"/>
              <a:gd name="connsiteY11" fmla="*/ 0 h 3326953"/>
              <a:gd name="connsiteX12" fmla="*/ 6513733 w 8689240"/>
              <a:gd name="connsiteY12" fmla="*/ 0 h 3326953"/>
              <a:gd name="connsiteX13" fmla="*/ 6945223 w 8689240"/>
              <a:gd name="connsiteY13" fmla="*/ 0 h 3326953"/>
              <a:gd name="connsiteX14" fmla="*/ 7376714 w 8689240"/>
              <a:gd name="connsiteY14" fmla="*/ 0 h 3326953"/>
              <a:gd name="connsiteX15" fmla="*/ 8134737 w 8689240"/>
              <a:gd name="connsiteY15" fmla="*/ 0 h 3326953"/>
              <a:gd name="connsiteX16" fmla="*/ 8689240 w 8689240"/>
              <a:gd name="connsiteY16" fmla="*/ 554503 h 3326953"/>
              <a:gd name="connsiteX17" fmla="*/ 8689240 w 8689240"/>
              <a:gd name="connsiteY17" fmla="*/ 1108990 h 3326953"/>
              <a:gd name="connsiteX18" fmla="*/ 8689240 w 8689240"/>
              <a:gd name="connsiteY18" fmla="*/ 1641297 h 3326953"/>
              <a:gd name="connsiteX19" fmla="*/ 8689240 w 8689240"/>
              <a:gd name="connsiteY19" fmla="*/ 2151425 h 3326953"/>
              <a:gd name="connsiteX20" fmla="*/ 8689240 w 8689240"/>
              <a:gd name="connsiteY20" fmla="*/ 2772450 h 3326953"/>
              <a:gd name="connsiteX21" fmla="*/ 8134737 w 8689240"/>
              <a:gd name="connsiteY21" fmla="*/ 3326953 h 3326953"/>
              <a:gd name="connsiteX22" fmla="*/ 7779049 w 8689240"/>
              <a:gd name="connsiteY22" fmla="*/ 3326953 h 3326953"/>
              <a:gd name="connsiteX23" fmla="*/ 7271757 w 8689240"/>
              <a:gd name="connsiteY23" fmla="*/ 3326953 h 3326953"/>
              <a:gd name="connsiteX24" fmla="*/ 6688662 w 8689240"/>
              <a:gd name="connsiteY24" fmla="*/ 3326953 h 3326953"/>
              <a:gd name="connsiteX25" fmla="*/ 6257171 w 8689240"/>
              <a:gd name="connsiteY25" fmla="*/ 3326953 h 3326953"/>
              <a:gd name="connsiteX26" fmla="*/ 5598274 w 8689240"/>
              <a:gd name="connsiteY26" fmla="*/ 3326953 h 3326953"/>
              <a:gd name="connsiteX27" fmla="*/ 5090982 w 8689240"/>
              <a:gd name="connsiteY27" fmla="*/ 3326953 h 3326953"/>
              <a:gd name="connsiteX28" fmla="*/ 4432084 w 8689240"/>
              <a:gd name="connsiteY28" fmla="*/ 3326953 h 3326953"/>
              <a:gd name="connsiteX29" fmla="*/ 3848989 w 8689240"/>
              <a:gd name="connsiteY29" fmla="*/ 3326953 h 3326953"/>
              <a:gd name="connsiteX30" fmla="*/ 3417499 w 8689240"/>
              <a:gd name="connsiteY30" fmla="*/ 3326953 h 3326953"/>
              <a:gd name="connsiteX31" fmla="*/ 3061811 w 8689240"/>
              <a:gd name="connsiteY31" fmla="*/ 3326953 h 3326953"/>
              <a:gd name="connsiteX32" fmla="*/ 2554519 w 8689240"/>
              <a:gd name="connsiteY32" fmla="*/ 3326953 h 3326953"/>
              <a:gd name="connsiteX33" fmla="*/ 2047226 w 8689240"/>
              <a:gd name="connsiteY33" fmla="*/ 3326953 h 3326953"/>
              <a:gd name="connsiteX34" fmla="*/ 1312526 w 8689240"/>
              <a:gd name="connsiteY34" fmla="*/ 3326953 h 3326953"/>
              <a:gd name="connsiteX35" fmla="*/ 554503 w 8689240"/>
              <a:gd name="connsiteY35" fmla="*/ 3326953 h 3326953"/>
              <a:gd name="connsiteX36" fmla="*/ 0 w 8689240"/>
              <a:gd name="connsiteY36" fmla="*/ 2772450 h 3326953"/>
              <a:gd name="connsiteX37" fmla="*/ 0 w 8689240"/>
              <a:gd name="connsiteY37" fmla="*/ 2195784 h 3326953"/>
              <a:gd name="connsiteX38" fmla="*/ 0 w 8689240"/>
              <a:gd name="connsiteY38" fmla="*/ 1707835 h 3326953"/>
              <a:gd name="connsiteX39" fmla="*/ 0 w 8689240"/>
              <a:gd name="connsiteY39" fmla="*/ 1153349 h 3326953"/>
              <a:gd name="connsiteX40" fmla="*/ 0 w 8689240"/>
              <a:gd name="connsiteY40" fmla="*/ 554503 h 332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689240" h="3326953" fill="none" extrusionOk="0">
                <a:moveTo>
                  <a:pt x="0" y="554503"/>
                </a:moveTo>
                <a:cubicBezTo>
                  <a:pt x="-53677" y="314038"/>
                  <a:pt x="200706" y="-13371"/>
                  <a:pt x="554503" y="0"/>
                </a:cubicBezTo>
                <a:cubicBezTo>
                  <a:pt x="784688" y="-19831"/>
                  <a:pt x="907807" y="34403"/>
                  <a:pt x="1137598" y="0"/>
                </a:cubicBezTo>
                <a:cubicBezTo>
                  <a:pt x="1367389" y="-34403"/>
                  <a:pt x="1623777" y="77840"/>
                  <a:pt x="1872298" y="0"/>
                </a:cubicBezTo>
                <a:cubicBezTo>
                  <a:pt x="2120819" y="-77840"/>
                  <a:pt x="2242267" y="73732"/>
                  <a:pt x="2606997" y="0"/>
                </a:cubicBezTo>
                <a:cubicBezTo>
                  <a:pt x="2971727" y="-73732"/>
                  <a:pt x="3135266" y="71952"/>
                  <a:pt x="3341697" y="0"/>
                </a:cubicBezTo>
                <a:cubicBezTo>
                  <a:pt x="3548128" y="-71952"/>
                  <a:pt x="3526034" y="12698"/>
                  <a:pt x="3697385" y="0"/>
                </a:cubicBezTo>
                <a:cubicBezTo>
                  <a:pt x="3868736" y="-12698"/>
                  <a:pt x="3984876" y="41337"/>
                  <a:pt x="4204677" y="0"/>
                </a:cubicBezTo>
                <a:cubicBezTo>
                  <a:pt x="4424478" y="-41337"/>
                  <a:pt x="4534526" y="63470"/>
                  <a:pt x="4863574" y="0"/>
                </a:cubicBezTo>
                <a:cubicBezTo>
                  <a:pt x="5192622" y="-63470"/>
                  <a:pt x="5111973" y="33523"/>
                  <a:pt x="5219262" y="0"/>
                </a:cubicBezTo>
                <a:cubicBezTo>
                  <a:pt x="5326551" y="-33523"/>
                  <a:pt x="5576692" y="47949"/>
                  <a:pt x="5726555" y="0"/>
                </a:cubicBezTo>
                <a:cubicBezTo>
                  <a:pt x="5876418" y="-47949"/>
                  <a:pt x="5919986" y="41109"/>
                  <a:pt x="6082243" y="0"/>
                </a:cubicBezTo>
                <a:cubicBezTo>
                  <a:pt x="6244500" y="-41109"/>
                  <a:pt x="6313270" y="16722"/>
                  <a:pt x="6513733" y="0"/>
                </a:cubicBezTo>
                <a:cubicBezTo>
                  <a:pt x="6714196" y="-16722"/>
                  <a:pt x="6746897" y="29613"/>
                  <a:pt x="6945223" y="0"/>
                </a:cubicBezTo>
                <a:cubicBezTo>
                  <a:pt x="7143549" y="-29613"/>
                  <a:pt x="7165609" y="34375"/>
                  <a:pt x="7376714" y="0"/>
                </a:cubicBezTo>
                <a:cubicBezTo>
                  <a:pt x="7587819" y="-34375"/>
                  <a:pt x="7780256" y="28345"/>
                  <a:pt x="8134737" y="0"/>
                </a:cubicBezTo>
                <a:cubicBezTo>
                  <a:pt x="8455911" y="47742"/>
                  <a:pt x="8677814" y="255999"/>
                  <a:pt x="8689240" y="554503"/>
                </a:cubicBezTo>
                <a:cubicBezTo>
                  <a:pt x="8702301" y="669743"/>
                  <a:pt x="8682857" y="984708"/>
                  <a:pt x="8689240" y="1108990"/>
                </a:cubicBezTo>
                <a:cubicBezTo>
                  <a:pt x="8695623" y="1233272"/>
                  <a:pt x="8650848" y="1382499"/>
                  <a:pt x="8689240" y="1641297"/>
                </a:cubicBezTo>
                <a:cubicBezTo>
                  <a:pt x="8727632" y="1900095"/>
                  <a:pt x="8663795" y="1899435"/>
                  <a:pt x="8689240" y="2151425"/>
                </a:cubicBezTo>
                <a:cubicBezTo>
                  <a:pt x="8714685" y="2403415"/>
                  <a:pt x="8671003" y="2569896"/>
                  <a:pt x="8689240" y="2772450"/>
                </a:cubicBezTo>
                <a:cubicBezTo>
                  <a:pt x="8670918" y="3165369"/>
                  <a:pt x="8496286" y="3326512"/>
                  <a:pt x="8134737" y="3326953"/>
                </a:cubicBezTo>
                <a:cubicBezTo>
                  <a:pt x="8020462" y="3327535"/>
                  <a:pt x="7902845" y="3293428"/>
                  <a:pt x="7779049" y="3326953"/>
                </a:cubicBezTo>
                <a:cubicBezTo>
                  <a:pt x="7655253" y="3360478"/>
                  <a:pt x="7465120" y="3322069"/>
                  <a:pt x="7271757" y="3326953"/>
                </a:cubicBezTo>
                <a:cubicBezTo>
                  <a:pt x="7078394" y="3331837"/>
                  <a:pt x="6917409" y="3295485"/>
                  <a:pt x="6688662" y="3326953"/>
                </a:cubicBezTo>
                <a:cubicBezTo>
                  <a:pt x="6459916" y="3358421"/>
                  <a:pt x="6455156" y="3284101"/>
                  <a:pt x="6257171" y="3326953"/>
                </a:cubicBezTo>
                <a:cubicBezTo>
                  <a:pt x="6059186" y="3369805"/>
                  <a:pt x="5789551" y="3300064"/>
                  <a:pt x="5598274" y="3326953"/>
                </a:cubicBezTo>
                <a:cubicBezTo>
                  <a:pt x="5406997" y="3353842"/>
                  <a:pt x="5258420" y="3270302"/>
                  <a:pt x="5090982" y="3326953"/>
                </a:cubicBezTo>
                <a:cubicBezTo>
                  <a:pt x="4923544" y="3383604"/>
                  <a:pt x="4731932" y="3301633"/>
                  <a:pt x="4432084" y="3326953"/>
                </a:cubicBezTo>
                <a:cubicBezTo>
                  <a:pt x="4132236" y="3352273"/>
                  <a:pt x="4108331" y="3265366"/>
                  <a:pt x="3848989" y="3326953"/>
                </a:cubicBezTo>
                <a:cubicBezTo>
                  <a:pt x="3589648" y="3388540"/>
                  <a:pt x="3536445" y="3294231"/>
                  <a:pt x="3417499" y="3326953"/>
                </a:cubicBezTo>
                <a:cubicBezTo>
                  <a:pt x="3298553" y="3359675"/>
                  <a:pt x="3196157" y="3292546"/>
                  <a:pt x="3061811" y="3326953"/>
                </a:cubicBezTo>
                <a:cubicBezTo>
                  <a:pt x="2927465" y="3361360"/>
                  <a:pt x="2774136" y="3289546"/>
                  <a:pt x="2554519" y="3326953"/>
                </a:cubicBezTo>
                <a:cubicBezTo>
                  <a:pt x="2334902" y="3364360"/>
                  <a:pt x="2161872" y="3266132"/>
                  <a:pt x="2047226" y="3326953"/>
                </a:cubicBezTo>
                <a:cubicBezTo>
                  <a:pt x="1932580" y="3387774"/>
                  <a:pt x="1539006" y="3277167"/>
                  <a:pt x="1312526" y="3326953"/>
                </a:cubicBezTo>
                <a:cubicBezTo>
                  <a:pt x="1086046" y="3376739"/>
                  <a:pt x="785631" y="3287856"/>
                  <a:pt x="554503" y="3326953"/>
                </a:cubicBezTo>
                <a:cubicBezTo>
                  <a:pt x="240469" y="3362971"/>
                  <a:pt x="67027" y="3056386"/>
                  <a:pt x="0" y="2772450"/>
                </a:cubicBezTo>
                <a:cubicBezTo>
                  <a:pt x="-69130" y="2512157"/>
                  <a:pt x="46722" y="2352374"/>
                  <a:pt x="0" y="2195784"/>
                </a:cubicBezTo>
                <a:cubicBezTo>
                  <a:pt x="-46722" y="2039194"/>
                  <a:pt x="41953" y="1927969"/>
                  <a:pt x="0" y="1707835"/>
                </a:cubicBezTo>
                <a:cubicBezTo>
                  <a:pt x="-41953" y="1487701"/>
                  <a:pt x="34973" y="1329904"/>
                  <a:pt x="0" y="1153349"/>
                </a:cubicBezTo>
                <a:cubicBezTo>
                  <a:pt x="-34973" y="976794"/>
                  <a:pt x="1802" y="729766"/>
                  <a:pt x="0" y="554503"/>
                </a:cubicBezTo>
                <a:close/>
              </a:path>
              <a:path w="8689240" h="3326953" stroke="0" extrusionOk="0">
                <a:moveTo>
                  <a:pt x="0" y="554503"/>
                </a:moveTo>
                <a:cubicBezTo>
                  <a:pt x="33896" y="180616"/>
                  <a:pt x="265397" y="46447"/>
                  <a:pt x="554503" y="0"/>
                </a:cubicBezTo>
                <a:cubicBezTo>
                  <a:pt x="905852" y="-33580"/>
                  <a:pt x="1113783" y="1898"/>
                  <a:pt x="1289203" y="0"/>
                </a:cubicBezTo>
                <a:cubicBezTo>
                  <a:pt x="1464623" y="-1898"/>
                  <a:pt x="1580010" y="22267"/>
                  <a:pt x="1796495" y="0"/>
                </a:cubicBezTo>
                <a:cubicBezTo>
                  <a:pt x="2012980" y="-22267"/>
                  <a:pt x="2266184" y="78745"/>
                  <a:pt x="2455392" y="0"/>
                </a:cubicBezTo>
                <a:cubicBezTo>
                  <a:pt x="2644600" y="-78745"/>
                  <a:pt x="2959239" y="7431"/>
                  <a:pt x="3114290" y="0"/>
                </a:cubicBezTo>
                <a:cubicBezTo>
                  <a:pt x="3269341" y="-7431"/>
                  <a:pt x="3442268" y="52284"/>
                  <a:pt x="3697385" y="0"/>
                </a:cubicBezTo>
                <a:cubicBezTo>
                  <a:pt x="3952503" y="-52284"/>
                  <a:pt x="4243829" y="22449"/>
                  <a:pt x="4432084" y="0"/>
                </a:cubicBezTo>
                <a:cubicBezTo>
                  <a:pt x="4620339" y="-22449"/>
                  <a:pt x="4682557" y="4144"/>
                  <a:pt x="4787772" y="0"/>
                </a:cubicBezTo>
                <a:cubicBezTo>
                  <a:pt x="4892987" y="-4144"/>
                  <a:pt x="5270642" y="43170"/>
                  <a:pt x="5446669" y="0"/>
                </a:cubicBezTo>
                <a:cubicBezTo>
                  <a:pt x="5622696" y="-43170"/>
                  <a:pt x="6011854" y="53966"/>
                  <a:pt x="6181369" y="0"/>
                </a:cubicBezTo>
                <a:cubicBezTo>
                  <a:pt x="6350884" y="-53966"/>
                  <a:pt x="6742038" y="29500"/>
                  <a:pt x="6916069" y="0"/>
                </a:cubicBezTo>
                <a:cubicBezTo>
                  <a:pt x="7090100" y="-29500"/>
                  <a:pt x="7830153" y="27557"/>
                  <a:pt x="8134737" y="0"/>
                </a:cubicBezTo>
                <a:cubicBezTo>
                  <a:pt x="8495244" y="5538"/>
                  <a:pt x="8674075" y="265723"/>
                  <a:pt x="8689240" y="554503"/>
                </a:cubicBezTo>
                <a:cubicBezTo>
                  <a:pt x="8728557" y="712508"/>
                  <a:pt x="8664713" y="896653"/>
                  <a:pt x="8689240" y="1086810"/>
                </a:cubicBezTo>
                <a:cubicBezTo>
                  <a:pt x="8713767" y="1276967"/>
                  <a:pt x="8665233" y="1386166"/>
                  <a:pt x="8689240" y="1663477"/>
                </a:cubicBezTo>
                <a:cubicBezTo>
                  <a:pt x="8713247" y="1940788"/>
                  <a:pt x="8644423" y="2006064"/>
                  <a:pt x="8689240" y="2151425"/>
                </a:cubicBezTo>
                <a:cubicBezTo>
                  <a:pt x="8734057" y="2296786"/>
                  <a:pt x="8650836" y="2532423"/>
                  <a:pt x="8689240" y="2772450"/>
                </a:cubicBezTo>
                <a:cubicBezTo>
                  <a:pt x="8707293" y="3024547"/>
                  <a:pt x="8443402" y="3363818"/>
                  <a:pt x="8134737" y="3326953"/>
                </a:cubicBezTo>
                <a:cubicBezTo>
                  <a:pt x="8010001" y="3390573"/>
                  <a:pt x="7823423" y="3285689"/>
                  <a:pt x="7551642" y="3326953"/>
                </a:cubicBezTo>
                <a:cubicBezTo>
                  <a:pt x="7279862" y="3368217"/>
                  <a:pt x="7140800" y="3319467"/>
                  <a:pt x="6892745" y="3326953"/>
                </a:cubicBezTo>
                <a:cubicBezTo>
                  <a:pt x="6644690" y="3334439"/>
                  <a:pt x="6481589" y="3284397"/>
                  <a:pt x="6158045" y="3326953"/>
                </a:cubicBezTo>
                <a:cubicBezTo>
                  <a:pt x="5834501" y="3369509"/>
                  <a:pt x="5828746" y="3308190"/>
                  <a:pt x="5650753" y="3326953"/>
                </a:cubicBezTo>
                <a:cubicBezTo>
                  <a:pt x="5472760" y="3345716"/>
                  <a:pt x="5333509" y="3307813"/>
                  <a:pt x="5067658" y="3326953"/>
                </a:cubicBezTo>
                <a:cubicBezTo>
                  <a:pt x="4801808" y="3346093"/>
                  <a:pt x="4748706" y="3307827"/>
                  <a:pt x="4636167" y="3326953"/>
                </a:cubicBezTo>
                <a:cubicBezTo>
                  <a:pt x="4523628" y="3346079"/>
                  <a:pt x="4162311" y="3299639"/>
                  <a:pt x="3977270" y="3326953"/>
                </a:cubicBezTo>
                <a:cubicBezTo>
                  <a:pt x="3792229" y="3354267"/>
                  <a:pt x="3666983" y="3302517"/>
                  <a:pt x="3469978" y="3326953"/>
                </a:cubicBezTo>
                <a:cubicBezTo>
                  <a:pt x="3272973" y="3351389"/>
                  <a:pt x="3077947" y="3239298"/>
                  <a:pt x="2735278" y="3326953"/>
                </a:cubicBezTo>
                <a:cubicBezTo>
                  <a:pt x="2392609" y="3414608"/>
                  <a:pt x="2362703" y="3300770"/>
                  <a:pt x="2152183" y="3326953"/>
                </a:cubicBezTo>
                <a:cubicBezTo>
                  <a:pt x="1941664" y="3353136"/>
                  <a:pt x="1665701" y="3305910"/>
                  <a:pt x="1417483" y="3326953"/>
                </a:cubicBezTo>
                <a:cubicBezTo>
                  <a:pt x="1169265" y="3347996"/>
                  <a:pt x="1231940" y="3285634"/>
                  <a:pt x="1061796" y="3326953"/>
                </a:cubicBezTo>
                <a:cubicBezTo>
                  <a:pt x="891652" y="3368272"/>
                  <a:pt x="731769" y="3297928"/>
                  <a:pt x="554503" y="3326953"/>
                </a:cubicBezTo>
                <a:cubicBezTo>
                  <a:pt x="258958" y="3385045"/>
                  <a:pt x="7739" y="3097097"/>
                  <a:pt x="0" y="2772450"/>
                </a:cubicBezTo>
                <a:cubicBezTo>
                  <a:pt x="-56059" y="2515763"/>
                  <a:pt x="26388" y="2390188"/>
                  <a:pt x="0" y="2240143"/>
                </a:cubicBezTo>
                <a:cubicBezTo>
                  <a:pt x="-26388" y="2090098"/>
                  <a:pt x="30465" y="1861433"/>
                  <a:pt x="0" y="1730015"/>
                </a:cubicBezTo>
                <a:cubicBezTo>
                  <a:pt x="-30465" y="1598597"/>
                  <a:pt x="16185" y="1466009"/>
                  <a:pt x="0" y="1219887"/>
                </a:cubicBezTo>
                <a:cubicBezTo>
                  <a:pt x="-16185" y="973765"/>
                  <a:pt x="42716" y="748901"/>
                  <a:pt x="0" y="554503"/>
                </a:cubicBezTo>
                <a:close/>
              </a:path>
            </a:pathLst>
          </a:custGeom>
          <a:solidFill>
            <a:schemeClr val="lt1">
              <a:alpha val="93000"/>
            </a:schemeClr>
          </a:solidFill>
          <a:ln w="19050" cmpd="thinThick">
            <a:solidFill>
              <a:srgbClr val="FF3F6E"/>
            </a:solidFill>
            <a:extLst>
              <a:ext uri="{C807C97D-BFC1-408E-A445-0C87EB9F89A2}">
                <ask:lineSketchStyleProps xmlns:ask="http://schemas.microsoft.com/office/drawing/2018/sketchyshapes" sd="3816812094">
                  <a:prstGeom prst="roundRect">
                    <a:avLst/>
                  </a:prstGeom>
                  <ask:type>
                    <ask:lineSketchScribble/>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outerShdw blurRad="38100" dist="38100" dir="2700000" algn="tl">
                  <a:srgbClr val="000000">
                    <a:alpha val="43137"/>
                  </a:srgbClr>
                </a:outerShdw>
              </a:effectLst>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5144" y="2933880"/>
            <a:ext cx="808723" cy="808723"/>
          </a:xfrm>
          <a:prstGeom prst="rect">
            <a:avLst/>
          </a:prstGeom>
        </p:spPr>
      </p:pic>
      <p:sp>
        <p:nvSpPr>
          <p:cNvPr id="11" name="TextBox 10"/>
          <p:cNvSpPr txBox="1"/>
          <p:nvPr/>
        </p:nvSpPr>
        <p:spPr>
          <a:xfrm>
            <a:off x="3028462" y="2914254"/>
            <a:ext cx="7635098" cy="1446550"/>
          </a:xfrm>
          <a:prstGeom prst="rect">
            <a:avLst/>
          </a:prstGeom>
          <a:noFill/>
        </p:spPr>
        <p:txBody>
          <a:bodyPr wrap="square" rtlCol="0">
            <a:spAutoFit/>
          </a:bodyPr>
          <a:lstStyle/>
          <a:p>
            <a:r>
              <a:rPr lang="vi-VN" sz="4400" b="1">
                <a:latin typeface="+mj-lt"/>
              </a:rPr>
              <a:t>Viết được đoạn mở bài cho bài văn tả phong cảnh. </a:t>
            </a:r>
            <a:endParaRPr lang="en-US" sz="4400" b="1">
              <a:latin typeface="+mj-lt"/>
            </a:endParaRPr>
          </a:p>
        </p:txBody>
      </p:sp>
      <p:sp>
        <p:nvSpPr>
          <p:cNvPr id="13" name="Oval 12"/>
          <p:cNvSpPr/>
          <p:nvPr/>
        </p:nvSpPr>
        <p:spPr>
          <a:xfrm>
            <a:off x="2475860" y="3150241"/>
            <a:ext cx="391886" cy="391886"/>
          </a:xfrm>
          <a:prstGeom prst="ellipse">
            <a:avLst/>
          </a:prstGeom>
          <a:solidFill>
            <a:srgbClr val="F56A75"/>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pic>
        <p:nvPicPr>
          <p:cNvPr id="1026"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36A9930B-8956-4A48-F2E2-2BFF789ED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06" y="215283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6AA7ACF2-77A7-63DD-D899-2018DC36D4F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43896" y="2906312"/>
            <a:ext cx="4053116" cy="405311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9976870-6828-3258-B46A-0553DFB85860}"/>
              </a:ext>
            </a:extLst>
          </p:cNvPr>
          <p:cNvPicPr>
            <a:picLocks noChangeAspect="1"/>
          </p:cNvPicPr>
          <p:nvPr/>
        </p:nvPicPr>
        <p:blipFill>
          <a:blip r:embed="rId7"/>
          <a:stretch>
            <a:fillRect/>
          </a:stretch>
        </p:blipFill>
        <p:spPr>
          <a:xfrm>
            <a:off x="726488" y="307688"/>
            <a:ext cx="9571550" cy="1902117"/>
          </a:xfrm>
          <a:prstGeom prst="rect">
            <a:avLst/>
          </a:prstGeom>
        </p:spPr>
      </p:pic>
    </p:spTree>
    <p:extLst>
      <p:ext uri="{BB962C8B-B14F-4D97-AF65-F5344CB8AC3E}">
        <p14:creationId xmlns:p14="http://schemas.microsoft.com/office/powerpoint/2010/main" val="6486070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2"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450" decel="100000" fill="hold"/>
                                            <p:tgtEl>
                                              <p:spTgt spid="13"/>
                                            </p:tgtEl>
                                            <p:attrNameLst>
                                              <p:attrName>ppt_y</p:attrName>
                                            </p:attrNameLst>
                                          </p:cBhvr>
                                          <p:tavLst>
                                            <p:tav tm="0">
                                              <p:val>
                                                <p:strVal val="#ppt_y+1"/>
                                              </p:val>
                                            </p:tav>
                                            <p:tav tm="100000">
                                              <p:val>
                                                <p:strVal val="#ppt_y-.03"/>
                                              </p:val>
                                            </p:tav>
                                          </p:tavLst>
                                        </p:anim>
                                        <p:anim calcmode="lin" valueType="num">
                                          <p:cBhvr>
                                            <p:cTn id="10" dur="1" accel="100000" fill="hold">
                                              <p:stCondLst>
                                                <p:cond delay="499"/>
                                              </p:stCondLst>
                                            </p:cTn>
                                            <p:tgtEl>
                                              <p:spTgt spid="13"/>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6" presetClass="emph" presetSubtype="0" fill="hold" grpId="0" nodeType="afterEffect">
                                      <p:stCondLst>
                                        <p:cond delay="0"/>
                                      </p:stCondLst>
                                      <p:childTnLst>
                                        <p:animScale>
                                          <p:cBhvr>
                                            <p:cTn id="13" dur="100" fill="hold"/>
                                            <p:tgtEl>
                                              <p:spTgt spid="13"/>
                                            </p:tgtEl>
                                          </p:cBhvr>
                                          <p:by x="150000" y="150000"/>
                                        </p:animScale>
                                      </p:childTnLst>
                                    </p:cTn>
                                  </p:par>
                                </p:childTnLst>
                              </p:cTn>
                            </p:par>
                            <p:par>
                              <p:cTn id="14" fill="hold">
                                <p:stCondLst>
                                  <p:cond delay="600"/>
                                </p:stCondLst>
                                <p:childTnLst>
                                  <p:par>
                                    <p:cTn id="15" presetID="10" presetClass="exit" presetSubtype="0" fill="hold" grpId="1" nodeType="afterEffect">
                                      <p:stCondLst>
                                        <p:cond delay="0"/>
                                      </p:stCondLst>
                                      <p:childTnLst>
                                        <p:animEffect transition="out" filter="fade">
                                          <p:cBhvr>
                                            <p:cTn id="16" dur="100"/>
                                            <p:tgtEl>
                                              <p:spTgt spid="13"/>
                                            </p:tgtEl>
                                          </p:cBhvr>
                                        </p:animEffect>
                                        <p:set>
                                          <p:cBhvr>
                                            <p:cTn id="17" dur="1" fill="hold">
                                              <p:stCondLst>
                                                <p:cond delay="99"/>
                                              </p:stCondLst>
                                            </p:cTn>
                                            <p:tgtEl>
                                              <p:spTgt spid="13"/>
                                            </p:tgtEl>
                                            <p:attrNameLst>
                                              <p:attrName>style.visibility</p:attrName>
                                            </p:attrNameLst>
                                          </p:cBhvr>
                                          <p:to>
                                            <p:strVal val="hidden"/>
                                          </p:to>
                                        </p:set>
                                      </p:childTnLst>
                                    </p:cTn>
                                  </p:par>
                                </p:childTnLst>
                              </p:cTn>
                            </p:par>
                            <p:par>
                              <p:cTn id="18" fill="hold">
                                <p:stCondLst>
                                  <p:cond delay="700"/>
                                </p:stCondLst>
                                <p:childTnLst>
                                  <p:par>
                                    <p:cTn id="19" presetID="23" presetClass="entr" presetSubtype="16"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2" name="Tiếng ting ting.wav"/>
                                            </p:tgtEl>
                                          </p:cMediaNode>
                                        </p:audio>
                                      </p:subTnLst>
                                    </p:cTn>
                                  </p:par>
                                </p:childTnLst>
                              </p:cTn>
                            </p:par>
                            <p:par>
                              <p:cTn id="23" fill="hold">
                                <p:stCondLst>
                                  <p:cond delay="1200"/>
                                </p:stCondLst>
                                <p:childTnLst>
                                  <p:par>
                                    <p:cTn id="24" presetID="2" presetClass="entr" presetSubtype="2"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1+#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3" grpId="1" animBg="1"/>
          <p:bldP spid="13"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750" fill="hold"/>
                                            <p:tgtEl>
                                              <p:spTgt spid="65"/>
                                            </p:tgtEl>
                                            <p:attrNameLst>
                                              <p:attrName>ppt_x</p:attrName>
                                            </p:attrNameLst>
                                          </p:cBhvr>
                                          <p:tavLst>
                                            <p:tav tm="0">
                                              <p:val>
                                                <p:strVal val="#ppt_x"/>
                                              </p:val>
                                            </p:tav>
                                            <p:tav tm="100000">
                                              <p:val>
                                                <p:strVal val="#ppt_x"/>
                                              </p:val>
                                            </p:tav>
                                          </p:tavLst>
                                        </p:anim>
                                        <p:anim calcmode="lin" valueType="num">
                                          <p:cBhvr additive="base">
                                            <p:cTn id="8" dur="750" fill="hold"/>
                                            <p:tgtEl>
                                              <p:spTgt spid="6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8" name="Trò-chơi-chíu.wav"/>
                                            </p:tgtEl>
                                          </p:cMediaNode>
                                        </p:audio>
                                      </p:subTnLst>
                                    </p:cTn>
                                  </p:par>
                                  <p:par>
                                    <p:cTn id="9" presetID="2" presetClass="entr" presetSubtype="4" fill="hold" nodeType="withEffect">
                                      <p:stCondLst>
                                        <p:cond delay="25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8" name="Trò-chơi-chíu.wav"/>
                                            </p:tgtEl>
                                          </p:cMediaNode>
                                        </p:audio>
                                      </p:subTnLst>
                                    </p:cTn>
                                  </p:par>
                                  <p:par>
                                    <p:cTn id="13" presetID="32" presetClass="emph" presetSubtype="0" repeatCount="3000" fill="hold" nodeType="withEffect">
                                      <p:stCondLst>
                                        <p:cond delay="250"/>
                                      </p:stCondLst>
                                      <p:childTnLst>
                                        <p:animRot by="120000">
                                          <p:cBhvr>
                                            <p:cTn id="14" dur="100" fill="hold">
                                              <p:stCondLst>
                                                <p:cond delay="0"/>
                                              </p:stCondLst>
                                            </p:cTn>
                                            <p:tgtEl>
                                              <p:spTgt spid="65"/>
                                            </p:tgtEl>
                                            <p:attrNameLst>
                                              <p:attrName>r</p:attrName>
                                            </p:attrNameLst>
                                          </p:cBhvr>
                                        </p:animRot>
                                        <p:animRot by="-240000">
                                          <p:cBhvr>
                                            <p:cTn id="15" dur="200" fill="hold">
                                              <p:stCondLst>
                                                <p:cond delay="200"/>
                                              </p:stCondLst>
                                            </p:cTn>
                                            <p:tgtEl>
                                              <p:spTgt spid="65"/>
                                            </p:tgtEl>
                                            <p:attrNameLst>
                                              <p:attrName>r</p:attrName>
                                            </p:attrNameLst>
                                          </p:cBhvr>
                                        </p:animRot>
                                        <p:animRot by="240000">
                                          <p:cBhvr>
                                            <p:cTn id="16" dur="200" fill="hold">
                                              <p:stCondLst>
                                                <p:cond delay="400"/>
                                              </p:stCondLst>
                                            </p:cTn>
                                            <p:tgtEl>
                                              <p:spTgt spid="65"/>
                                            </p:tgtEl>
                                            <p:attrNameLst>
                                              <p:attrName>r</p:attrName>
                                            </p:attrNameLst>
                                          </p:cBhvr>
                                        </p:animRot>
                                        <p:animRot by="-240000">
                                          <p:cBhvr>
                                            <p:cTn id="17" dur="200" fill="hold">
                                              <p:stCondLst>
                                                <p:cond delay="600"/>
                                              </p:stCondLst>
                                            </p:cTn>
                                            <p:tgtEl>
                                              <p:spTgt spid="65"/>
                                            </p:tgtEl>
                                            <p:attrNameLst>
                                              <p:attrName>r</p:attrName>
                                            </p:attrNameLst>
                                          </p:cBhvr>
                                        </p:animRot>
                                        <p:animRot by="120000">
                                          <p:cBhvr>
                                            <p:cTn id="18" dur="200" fill="hold">
                                              <p:stCondLst>
                                                <p:cond delay="800"/>
                                              </p:stCondLst>
                                            </p:cTn>
                                            <p:tgtEl>
                                              <p:spTgt spid="65"/>
                                            </p:tgtEl>
                                            <p:attrNameLst>
                                              <p:attrName>r</p:attrName>
                                            </p:attrNameLst>
                                          </p:cBhvr>
                                        </p:animRot>
                                      </p:childTnLst>
                                    </p:cTn>
                                  </p:par>
                                  <p:par>
                                    <p:cTn id="19" presetID="32" presetClass="emph" presetSubtype="0" repeatCount="3000" fill="hold" nodeType="withEffect">
                                      <p:stCondLst>
                                        <p:cond delay="250"/>
                                      </p:stCondLst>
                                      <p:childTnLst>
                                        <p:animRot by="120000">
                                          <p:cBhvr>
                                            <p:cTn id="20" dur="100" fill="hold">
                                              <p:stCondLst>
                                                <p:cond delay="0"/>
                                              </p:stCondLst>
                                            </p:cTn>
                                            <p:tgtEl>
                                              <p:spTgt spid="66"/>
                                            </p:tgtEl>
                                            <p:attrNameLst>
                                              <p:attrName>r</p:attrName>
                                            </p:attrNameLst>
                                          </p:cBhvr>
                                        </p:animRot>
                                        <p:animRot by="-240000">
                                          <p:cBhvr>
                                            <p:cTn id="21" dur="200" fill="hold">
                                              <p:stCondLst>
                                                <p:cond delay="200"/>
                                              </p:stCondLst>
                                            </p:cTn>
                                            <p:tgtEl>
                                              <p:spTgt spid="66"/>
                                            </p:tgtEl>
                                            <p:attrNameLst>
                                              <p:attrName>r</p:attrName>
                                            </p:attrNameLst>
                                          </p:cBhvr>
                                        </p:animRot>
                                        <p:animRot by="240000">
                                          <p:cBhvr>
                                            <p:cTn id="22" dur="200" fill="hold">
                                              <p:stCondLst>
                                                <p:cond delay="400"/>
                                              </p:stCondLst>
                                            </p:cTn>
                                            <p:tgtEl>
                                              <p:spTgt spid="66"/>
                                            </p:tgtEl>
                                            <p:attrNameLst>
                                              <p:attrName>r</p:attrName>
                                            </p:attrNameLst>
                                          </p:cBhvr>
                                        </p:animRot>
                                        <p:animRot by="-240000">
                                          <p:cBhvr>
                                            <p:cTn id="23" dur="200" fill="hold">
                                              <p:stCondLst>
                                                <p:cond delay="600"/>
                                              </p:stCondLst>
                                            </p:cTn>
                                            <p:tgtEl>
                                              <p:spTgt spid="66"/>
                                            </p:tgtEl>
                                            <p:attrNameLst>
                                              <p:attrName>r</p:attrName>
                                            </p:attrNameLst>
                                          </p:cBhvr>
                                        </p:animRot>
                                        <p:animRot by="120000">
                                          <p:cBhvr>
                                            <p:cTn id="24" dur="200" fill="hold">
                                              <p:stCondLst>
                                                <p:cond delay="800"/>
                                              </p:stCondLst>
                                            </p:cTn>
                                            <p:tgtEl>
                                              <p:spTgt spid="66"/>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37" presetClass="entr" presetSubtype="0" fill="hold" grpId="2"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450" decel="100000" fill="hold"/>
                                            <p:tgtEl>
                                              <p:spTgt spid="13"/>
                                            </p:tgtEl>
                                            <p:attrNameLst>
                                              <p:attrName>ppt_y</p:attrName>
                                            </p:attrNameLst>
                                          </p:cBhvr>
                                          <p:tavLst>
                                            <p:tav tm="0">
                                              <p:val>
                                                <p:strVal val="#ppt_y+1"/>
                                              </p:val>
                                            </p:tav>
                                            <p:tav tm="100000">
                                              <p:val>
                                                <p:strVal val="#ppt_y-.03"/>
                                              </p:val>
                                            </p:tav>
                                          </p:tavLst>
                                        </p:anim>
                                        <p:anim calcmode="lin" valueType="num">
                                          <p:cBhvr>
                                            <p:cTn id="32" dur="1" accel="100000" fill="hold">
                                              <p:stCondLst>
                                                <p:cond delay="499"/>
                                              </p:stCondLst>
                                            </p:cTn>
                                            <p:tgtEl>
                                              <p:spTgt spid="13"/>
                                            </p:tgtEl>
                                            <p:attrNameLst>
                                              <p:attrName>ppt_y</p:attrName>
                                            </p:attrNameLst>
                                          </p:cBhvr>
                                          <p:tavLst>
                                            <p:tav tm="0">
                                              <p:val>
                                                <p:strVal val="#ppt_y-.03"/>
                                              </p:val>
                                            </p:tav>
                                            <p:tav tm="100000">
                                              <p:val>
                                                <p:strVal val="#ppt_y"/>
                                              </p:val>
                                            </p:tav>
                                          </p:tavLst>
                                        </p:anim>
                                      </p:childTnLst>
                                    </p:cTn>
                                  </p:par>
                                </p:childTnLst>
                              </p:cTn>
                            </p:par>
                            <p:par>
                              <p:cTn id="33" fill="hold">
                                <p:stCondLst>
                                  <p:cond delay="500"/>
                                </p:stCondLst>
                                <p:childTnLst>
                                  <p:par>
                                    <p:cTn id="34" presetID="6" presetClass="emph" presetSubtype="0" fill="hold" grpId="0" nodeType="afterEffect">
                                      <p:stCondLst>
                                        <p:cond delay="0"/>
                                      </p:stCondLst>
                                      <p:childTnLst>
                                        <p:animScale>
                                          <p:cBhvr>
                                            <p:cTn id="35" dur="100" fill="hold"/>
                                            <p:tgtEl>
                                              <p:spTgt spid="13"/>
                                            </p:tgtEl>
                                          </p:cBhvr>
                                          <p:by x="150000" y="150000"/>
                                        </p:animScale>
                                      </p:childTnLst>
                                    </p:cTn>
                                  </p:par>
                                </p:childTnLst>
                              </p:cTn>
                            </p:par>
                            <p:par>
                              <p:cTn id="36" fill="hold">
                                <p:stCondLst>
                                  <p:cond delay="600"/>
                                </p:stCondLst>
                                <p:childTnLst>
                                  <p:par>
                                    <p:cTn id="37" presetID="10" presetClass="exit" presetSubtype="0" fill="hold" grpId="1" nodeType="afterEffect">
                                      <p:stCondLst>
                                        <p:cond delay="0"/>
                                      </p:stCondLst>
                                      <p:childTnLst>
                                        <p:animEffect transition="out" filter="fade">
                                          <p:cBhvr>
                                            <p:cTn id="38" dur="100"/>
                                            <p:tgtEl>
                                              <p:spTgt spid="13"/>
                                            </p:tgtEl>
                                          </p:cBhvr>
                                        </p:animEffect>
                                        <p:set>
                                          <p:cBhvr>
                                            <p:cTn id="39" dur="1" fill="hold">
                                              <p:stCondLst>
                                                <p:cond delay="99"/>
                                              </p:stCondLst>
                                            </p:cTn>
                                            <p:tgtEl>
                                              <p:spTgt spid="13"/>
                                            </p:tgtEl>
                                            <p:attrNameLst>
                                              <p:attrName>style.visibility</p:attrName>
                                            </p:attrNameLst>
                                          </p:cBhvr>
                                          <p:to>
                                            <p:strVal val="hidden"/>
                                          </p:to>
                                        </p:set>
                                      </p:childTnLst>
                                    </p:cTn>
                                  </p:par>
                                </p:childTnLst>
                              </p:cTn>
                            </p:par>
                            <p:par>
                              <p:cTn id="40" fill="hold">
                                <p:stCondLst>
                                  <p:cond delay="700"/>
                                </p:stCondLst>
                                <p:childTnLst>
                                  <p:par>
                                    <p:cTn id="41" presetID="2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41"/>
                                                </p:cond>
                                              </p:stCondLst>
                                              <p:endCondLst>
                                                <p:cond evt="onStopAudio" delay="0">
                                                  <p:tgtEl>
                                                    <p:sldTgt/>
                                                  </p:tgtEl>
                                                </p:cond>
                                              </p:endCondLst>
                                            </p:cTn>
                                            <p:tgtEl>
                                              <p:sndTgt r:embed="rId9" name="Tiếng ting ting.wav"/>
                                            </p:tgtEl>
                                          </p:cMediaNode>
                                        </p:audio>
                                      </p:subTnLst>
                                    </p:cTn>
                                  </p:par>
                                </p:childTnLst>
                              </p:cTn>
                            </p:par>
                            <p:par>
                              <p:cTn id="45" fill="hold">
                                <p:stCondLst>
                                  <p:cond delay="1200"/>
                                </p:stCondLst>
                                <p:childTnLst>
                                  <p:par>
                                    <p:cTn id="46" presetID="2" presetClass="entr" presetSubtype="2"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additive="base">
                                            <p:cTn id="48" dur="500" fill="hold"/>
                                            <p:tgtEl>
                                              <p:spTgt spid="11"/>
                                            </p:tgtEl>
                                            <p:attrNameLst>
                                              <p:attrName>ppt_x</p:attrName>
                                            </p:attrNameLst>
                                          </p:cBhvr>
                                          <p:tavLst>
                                            <p:tav tm="0">
                                              <p:val>
                                                <p:strVal val="1+#ppt_w/2"/>
                                              </p:val>
                                            </p:tav>
                                            <p:tav tm="100000">
                                              <p:val>
                                                <p:strVal val="#ppt_x"/>
                                              </p:val>
                                            </p:tav>
                                          </p:tavLst>
                                        </p:anim>
                                        <p:anim calcmode="lin" valueType="num">
                                          <p:cBhvr additive="base">
                                            <p:cTn id="4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37" presetClass="entr" presetSubtype="0" fill="hold" grpId="2"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anim calcmode="lin" valueType="num">
                                          <p:cBhvr>
                                            <p:cTn id="55" dur="500" fill="hold"/>
                                            <p:tgtEl>
                                              <p:spTgt spid="15"/>
                                            </p:tgtEl>
                                            <p:attrNameLst>
                                              <p:attrName>ppt_x</p:attrName>
                                            </p:attrNameLst>
                                          </p:cBhvr>
                                          <p:tavLst>
                                            <p:tav tm="0">
                                              <p:val>
                                                <p:strVal val="#ppt_x"/>
                                              </p:val>
                                            </p:tav>
                                            <p:tav tm="100000">
                                              <p:val>
                                                <p:strVal val="#ppt_x"/>
                                              </p:val>
                                            </p:tav>
                                          </p:tavLst>
                                        </p:anim>
                                        <p:anim calcmode="lin" valueType="num">
                                          <p:cBhvr>
                                            <p:cTn id="56" dur="450" decel="100000" fill="hold"/>
                                            <p:tgtEl>
                                              <p:spTgt spid="15"/>
                                            </p:tgtEl>
                                            <p:attrNameLst>
                                              <p:attrName>ppt_y</p:attrName>
                                            </p:attrNameLst>
                                          </p:cBhvr>
                                          <p:tavLst>
                                            <p:tav tm="0">
                                              <p:val>
                                                <p:strVal val="#ppt_y+1"/>
                                              </p:val>
                                            </p:tav>
                                            <p:tav tm="100000">
                                              <p:val>
                                                <p:strVal val="#ppt_y-.03"/>
                                              </p:val>
                                            </p:tav>
                                          </p:tavLst>
                                        </p:anim>
                                        <p:anim calcmode="lin" valueType="num">
                                          <p:cBhvr>
                                            <p:cTn id="57" dur="1" accel="100000" fill="hold">
                                              <p:stCondLst>
                                                <p:cond delay="499"/>
                                              </p:stCondLst>
                                            </p:cTn>
                                            <p:tgtEl>
                                              <p:spTgt spid="15"/>
                                            </p:tgtEl>
                                            <p:attrNameLst>
                                              <p:attrName>ppt_y</p:attrName>
                                            </p:attrNameLst>
                                          </p:cBhvr>
                                          <p:tavLst>
                                            <p:tav tm="0">
                                              <p:val>
                                                <p:strVal val="#ppt_y-.03"/>
                                              </p:val>
                                            </p:tav>
                                            <p:tav tm="100000">
                                              <p:val>
                                                <p:strVal val="#ppt_y"/>
                                              </p:val>
                                            </p:tav>
                                          </p:tavLst>
                                        </p:anim>
                                      </p:childTnLst>
                                    </p:cTn>
                                  </p:par>
                                </p:childTnLst>
                              </p:cTn>
                            </p:par>
                            <p:par>
                              <p:cTn id="58" fill="hold">
                                <p:stCondLst>
                                  <p:cond delay="500"/>
                                </p:stCondLst>
                                <p:childTnLst>
                                  <p:par>
                                    <p:cTn id="59" presetID="6" presetClass="emph" presetSubtype="0" fill="hold" grpId="0" nodeType="afterEffect">
                                      <p:stCondLst>
                                        <p:cond delay="0"/>
                                      </p:stCondLst>
                                      <p:childTnLst>
                                        <p:animScale>
                                          <p:cBhvr>
                                            <p:cTn id="60" dur="100" fill="hold"/>
                                            <p:tgtEl>
                                              <p:spTgt spid="15"/>
                                            </p:tgtEl>
                                          </p:cBhvr>
                                          <p:by x="150000" y="150000"/>
                                        </p:animScale>
                                      </p:childTnLst>
                                    </p:cTn>
                                  </p:par>
                                </p:childTnLst>
                              </p:cTn>
                            </p:par>
                            <p:par>
                              <p:cTn id="61" fill="hold">
                                <p:stCondLst>
                                  <p:cond delay="600"/>
                                </p:stCondLst>
                                <p:childTnLst>
                                  <p:par>
                                    <p:cTn id="62" presetID="10" presetClass="exit" presetSubtype="0" fill="hold" grpId="1" nodeType="afterEffect">
                                      <p:stCondLst>
                                        <p:cond delay="0"/>
                                      </p:stCondLst>
                                      <p:childTnLst>
                                        <p:animEffect transition="out" filter="fade">
                                          <p:cBhvr>
                                            <p:cTn id="63" dur="100"/>
                                            <p:tgtEl>
                                              <p:spTgt spid="15"/>
                                            </p:tgtEl>
                                          </p:cBhvr>
                                        </p:animEffect>
                                        <p:set>
                                          <p:cBhvr>
                                            <p:cTn id="64" dur="1" fill="hold">
                                              <p:stCondLst>
                                                <p:cond delay="99"/>
                                              </p:stCondLst>
                                            </p:cTn>
                                            <p:tgtEl>
                                              <p:spTgt spid="15"/>
                                            </p:tgtEl>
                                            <p:attrNameLst>
                                              <p:attrName>style.visibility</p:attrName>
                                            </p:attrNameLst>
                                          </p:cBhvr>
                                          <p:to>
                                            <p:strVal val="hidden"/>
                                          </p:to>
                                        </p:set>
                                      </p:childTnLst>
                                    </p:cTn>
                                  </p:par>
                                </p:childTnLst>
                              </p:cTn>
                            </p:par>
                            <p:par>
                              <p:cTn id="65" fill="hold">
                                <p:stCondLst>
                                  <p:cond delay="700"/>
                                </p:stCondLst>
                                <p:childTnLst>
                                  <p:par>
                                    <p:cTn id="66" presetID="23" presetClass="entr" presetSubtype="16" fill="hold" nodeType="afterEffect">
                                      <p:stCondLst>
                                        <p:cond delay="0"/>
                                      </p:stCondLst>
                                      <p:childTnLst>
                                        <p:set>
                                          <p:cBhvr>
                                            <p:cTn id="67" dur="1" fill="hold">
                                              <p:stCondLst>
                                                <p:cond delay="0"/>
                                              </p:stCondLst>
                                            </p:cTn>
                                            <p:tgtEl>
                                              <p:spTgt spid="14"/>
                                            </p:tgtEl>
                                            <p:attrNameLst>
                                              <p:attrName>style.visibility</p:attrName>
                                            </p:attrNameLst>
                                          </p:cBhvr>
                                          <p:to>
                                            <p:strVal val="visible"/>
                                          </p:to>
                                        </p:set>
                                        <p:anim calcmode="lin" valueType="num">
                                          <p:cBhvr>
                                            <p:cTn id="68" dur="500" fill="hold"/>
                                            <p:tgtEl>
                                              <p:spTgt spid="14"/>
                                            </p:tgtEl>
                                            <p:attrNameLst>
                                              <p:attrName>ppt_w</p:attrName>
                                            </p:attrNameLst>
                                          </p:cBhvr>
                                          <p:tavLst>
                                            <p:tav tm="0">
                                              <p:val>
                                                <p:fltVal val="0"/>
                                              </p:val>
                                            </p:tav>
                                            <p:tav tm="100000">
                                              <p:val>
                                                <p:strVal val="#ppt_w"/>
                                              </p:val>
                                            </p:tav>
                                          </p:tavLst>
                                        </p:anim>
                                        <p:anim calcmode="lin" valueType="num">
                                          <p:cBhvr>
                                            <p:cTn id="69" dur="500" fill="hold"/>
                                            <p:tgtEl>
                                              <p:spTgt spid="14"/>
                                            </p:tgtEl>
                                            <p:attrNameLst>
                                              <p:attrName>ppt_h</p:attrName>
                                            </p:attrNameLst>
                                          </p:cBhvr>
                                          <p:tavLst>
                                            <p:tav tm="0">
                                              <p:val>
                                                <p:fltVal val="0"/>
                                              </p:val>
                                            </p:tav>
                                            <p:tav tm="100000">
                                              <p:val>
                                                <p:strVal val="#ppt_h"/>
                                              </p:val>
                                            </p:tav>
                                          </p:tavLst>
                                        </p:anim>
                                      </p:childTnLst>
                                      <p:subTnLst>
                                        <p:audio>
                                          <p:cMediaNode>
                                            <p:cTn display="0" masterRel="sameClick">
                                              <p:stCondLst>
                                                <p:cond evt="begin" delay="0">
                                                  <p:tn val="66"/>
                                                </p:cond>
                                              </p:stCondLst>
                                              <p:endCondLst>
                                                <p:cond evt="onStopAudio" delay="0">
                                                  <p:tgtEl>
                                                    <p:sldTgt/>
                                                  </p:tgtEl>
                                                </p:cond>
                                              </p:endCondLst>
                                            </p:cTn>
                                            <p:tgtEl>
                                              <p:sndTgt r:embed="rId9" name="Tiếng ting ting.wav"/>
                                            </p:tgtEl>
                                          </p:cMediaNode>
                                        </p:audio>
                                      </p:subTnLst>
                                    </p:cTn>
                                  </p:par>
                                </p:childTnLst>
                              </p:cTn>
                            </p:par>
                            <p:par>
                              <p:cTn id="70" fill="hold">
                                <p:stCondLst>
                                  <p:cond delay="1200"/>
                                </p:stCondLst>
                                <p:childTnLst>
                                  <p:par>
                                    <p:cTn id="71" presetID="2" presetClass="entr" presetSubtype="2" fill="hold" grpId="0" nodeType="afterEffect">
                                      <p:stCondLst>
                                        <p:cond delay="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500" fill="hold"/>
                                            <p:tgtEl>
                                              <p:spTgt spid="12"/>
                                            </p:tgtEl>
                                            <p:attrNameLst>
                                              <p:attrName>ppt_x</p:attrName>
                                            </p:attrNameLst>
                                          </p:cBhvr>
                                          <p:tavLst>
                                            <p:tav tm="0">
                                              <p:val>
                                                <p:strVal val="1+#ppt_w/2"/>
                                              </p:val>
                                            </p:tav>
                                            <p:tav tm="100000">
                                              <p:val>
                                                <p:strVal val="#ppt_x"/>
                                              </p:val>
                                            </p:tav>
                                          </p:tavLst>
                                        </p:anim>
                                        <p:anim calcmode="lin" valueType="num">
                                          <p:cBhvr additive="base">
                                            <p:cTn id="7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P spid="13" grpId="1" animBg="1"/>
          <p:bldP spid="13" grpId="2" animBg="1"/>
          <p:bldP spid="15" grpId="0" animBg="1"/>
          <p:bldP spid="15" grpId="1" animBg="1"/>
          <p:bldP spid="15" grpId="2"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E49D991-5A3D-BA3A-BF6C-6069C2DBEE20}"/>
              </a:ext>
            </a:extLst>
          </p:cNvPr>
          <p:cNvGrpSpPr/>
          <p:nvPr/>
        </p:nvGrpSpPr>
        <p:grpSpPr>
          <a:xfrm>
            <a:off x="-1" y="0"/>
            <a:ext cx="5469755" cy="1476000"/>
            <a:chOff x="-1" y="0"/>
            <a:chExt cx="5469755" cy="1476000"/>
          </a:xfrm>
        </p:grpSpPr>
        <p:pic>
          <p:nvPicPr>
            <p:cNvPr id="14" name="Picture 13">
              <a:extLst>
                <a:ext uri="{FF2B5EF4-FFF2-40B4-BE49-F238E27FC236}">
                  <a16:creationId xmlns:a16="http://schemas.microsoft.com/office/drawing/2014/main" id="{1B26E1D1-92B2-C47C-2680-06BA23197B49}"/>
                </a:ext>
              </a:extLst>
            </p:cNvPr>
            <p:cNvPicPr>
              <a:picLocks noChangeAspect="1"/>
            </p:cNvPicPr>
            <p:nvPr/>
          </p:nvPicPr>
          <p:blipFill rotWithShape="1">
            <a:blip r:embed="rId3">
              <a:extLst>
                <a:ext uri="{28A0092B-C50C-407E-A947-70E740481C1C}">
                  <a14:useLocalDpi xmlns:a14="http://schemas.microsoft.com/office/drawing/2010/main" val="0"/>
                </a:ext>
              </a:extLst>
            </a:blip>
            <a:srcRect l="15186" t="37830" r="15924" b="37830"/>
            <a:stretch/>
          </p:blipFill>
          <p:spPr>
            <a:xfrm flipH="1">
              <a:off x="-1" y="0"/>
              <a:ext cx="5469755" cy="1476000"/>
            </a:xfrm>
            <a:prstGeom prst="rect">
              <a:avLst/>
            </a:prstGeom>
          </p:spPr>
        </p:pic>
        <p:sp>
          <p:nvSpPr>
            <p:cNvPr id="15" name="TextBox 14">
              <a:extLst>
                <a:ext uri="{FF2B5EF4-FFF2-40B4-BE49-F238E27FC236}">
                  <a16:creationId xmlns:a16="http://schemas.microsoft.com/office/drawing/2014/main" id="{3E4F2A8A-21CA-E80B-B44A-750F3726CE05}"/>
                </a:ext>
              </a:extLst>
            </p:cNvPr>
            <p:cNvSpPr txBox="1"/>
            <p:nvPr/>
          </p:nvSpPr>
          <p:spPr>
            <a:xfrm>
              <a:off x="1682160" y="179221"/>
              <a:ext cx="2824812" cy="707886"/>
            </a:xfrm>
            <a:prstGeom prst="rect">
              <a:avLst/>
            </a:prstGeom>
            <a:noFill/>
          </p:spPr>
          <p:txBody>
            <a:bodyPr wrap="none" rtlCol="0">
              <a:prstTxWarp prst="textWave1">
                <a:avLst/>
              </a:prstTxWarp>
              <a:spAutoFit/>
            </a:bodyPr>
            <a:lstStyle/>
            <a:p>
              <a:r>
                <a:rPr lang="en-US" sz="4000" b="1">
                  <a:solidFill>
                    <a:schemeClr val="bg1"/>
                  </a:solidFill>
                  <a:effectLst>
                    <a:outerShdw blurRad="38100" dist="38100" dir="2700000" algn="tl">
                      <a:srgbClr val="000000">
                        <a:alpha val="43137"/>
                      </a:srgbClr>
                    </a:outerShdw>
                  </a:effectLst>
                </a:rPr>
                <a:t>Bài làm mẫu</a:t>
              </a:r>
            </a:p>
          </p:txBody>
        </p:sp>
      </p:grpSp>
      <p:pic>
        <p:nvPicPr>
          <p:cNvPr id="17" name="Picture 16">
            <a:extLst>
              <a:ext uri="{FF2B5EF4-FFF2-40B4-BE49-F238E27FC236}">
                <a16:creationId xmlns:a16="http://schemas.microsoft.com/office/drawing/2014/main" id="{17CDAE7F-3938-E1F7-F42B-9B2D07406DBC}"/>
              </a:ext>
            </a:extLst>
          </p:cNvPr>
          <p:cNvPicPr>
            <a:picLocks noChangeAspect="1"/>
          </p:cNvPicPr>
          <p:nvPr/>
        </p:nvPicPr>
        <p:blipFill>
          <a:blip r:embed="rId4"/>
          <a:stretch>
            <a:fillRect/>
          </a:stretch>
        </p:blipFill>
        <p:spPr>
          <a:xfrm>
            <a:off x="10148508" y="0"/>
            <a:ext cx="2043492" cy="2052000"/>
          </a:xfrm>
          <a:prstGeom prst="rect">
            <a:avLst/>
          </a:prstGeom>
        </p:spPr>
      </p:pic>
      <p:pic>
        <p:nvPicPr>
          <p:cNvPr id="16" name="Picture 15">
            <a:extLst>
              <a:ext uri="{FF2B5EF4-FFF2-40B4-BE49-F238E27FC236}">
                <a16:creationId xmlns:a16="http://schemas.microsoft.com/office/drawing/2014/main" id="{0FBFA20B-F198-DC70-8D0F-6F366A27C528}"/>
              </a:ext>
            </a:extLst>
          </p:cNvPr>
          <p:cNvPicPr>
            <a:picLocks noChangeAspect="1"/>
          </p:cNvPicPr>
          <p:nvPr/>
        </p:nvPicPr>
        <p:blipFill rotWithShape="1">
          <a:blip r:embed="rId5"/>
          <a:srcRect t="67518" b="13457"/>
          <a:stretch/>
        </p:blipFill>
        <p:spPr>
          <a:xfrm>
            <a:off x="-1" y="5148819"/>
            <a:ext cx="12192001" cy="1709181"/>
          </a:xfrm>
          <a:prstGeom prst="rect">
            <a:avLst/>
          </a:prstGeom>
        </p:spPr>
      </p:pic>
      <p:grpSp>
        <p:nvGrpSpPr>
          <p:cNvPr id="11" name="Group 10">
            <a:extLst>
              <a:ext uri="{FF2B5EF4-FFF2-40B4-BE49-F238E27FC236}">
                <a16:creationId xmlns:a16="http://schemas.microsoft.com/office/drawing/2014/main" id="{0B468975-6ED5-3431-133A-E4A10AE842A4}"/>
              </a:ext>
            </a:extLst>
          </p:cNvPr>
          <p:cNvGrpSpPr/>
          <p:nvPr/>
        </p:nvGrpSpPr>
        <p:grpSpPr>
          <a:xfrm>
            <a:off x="1450254" y="2476847"/>
            <a:ext cx="9720000" cy="3185331"/>
            <a:chOff x="1383341" y="1290763"/>
            <a:chExt cx="9720000" cy="11767254"/>
          </a:xfrm>
        </p:grpSpPr>
        <p:sp>
          <p:nvSpPr>
            <p:cNvPr id="12" name="Rectangle: Rounded Corners 21">
              <a:extLst>
                <a:ext uri="{FF2B5EF4-FFF2-40B4-BE49-F238E27FC236}">
                  <a16:creationId xmlns:a16="http://schemas.microsoft.com/office/drawing/2014/main" id="{E3E11314-7065-FD7F-65A2-A00FA5EC1D57}"/>
                </a:ext>
              </a:extLst>
            </p:cNvPr>
            <p:cNvSpPr/>
            <p:nvPr/>
          </p:nvSpPr>
          <p:spPr>
            <a:xfrm>
              <a:off x="1383341" y="1290763"/>
              <a:ext cx="9720000" cy="11767254"/>
            </a:xfrm>
            <a:custGeom>
              <a:avLst/>
              <a:gdLst>
                <a:gd name="connsiteX0" fmla="*/ 0 w 9720000"/>
                <a:gd name="connsiteY0" fmla="*/ 1815404 h 11767254"/>
                <a:gd name="connsiteX1" fmla="*/ 1815404 w 9720000"/>
                <a:gd name="connsiteY1" fmla="*/ 0 h 11767254"/>
                <a:gd name="connsiteX2" fmla="*/ 7904596 w 9720000"/>
                <a:gd name="connsiteY2" fmla="*/ 0 h 11767254"/>
                <a:gd name="connsiteX3" fmla="*/ 9720000 w 9720000"/>
                <a:gd name="connsiteY3" fmla="*/ 1815404 h 11767254"/>
                <a:gd name="connsiteX4" fmla="*/ 9720000 w 9720000"/>
                <a:gd name="connsiteY4" fmla="*/ 9951850 h 11767254"/>
                <a:gd name="connsiteX5" fmla="*/ 7904596 w 9720000"/>
                <a:gd name="connsiteY5" fmla="*/ 11767254 h 11767254"/>
                <a:gd name="connsiteX6" fmla="*/ 1815404 w 9720000"/>
                <a:gd name="connsiteY6" fmla="*/ 11767254 h 11767254"/>
                <a:gd name="connsiteX7" fmla="*/ 0 w 9720000"/>
                <a:gd name="connsiteY7" fmla="*/ 9951850 h 11767254"/>
                <a:gd name="connsiteX8" fmla="*/ 0 w 9720000"/>
                <a:gd name="connsiteY8" fmla="*/ 1815404 h 1176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20000" h="11767254" fill="none" extrusionOk="0">
                  <a:moveTo>
                    <a:pt x="0" y="1815404"/>
                  </a:moveTo>
                  <a:cubicBezTo>
                    <a:pt x="-128097" y="750414"/>
                    <a:pt x="838916" y="-91040"/>
                    <a:pt x="1815404" y="0"/>
                  </a:cubicBezTo>
                  <a:cubicBezTo>
                    <a:pt x="3732451" y="69703"/>
                    <a:pt x="6711259" y="-75058"/>
                    <a:pt x="7904596" y="0"/>
                  </a:cubicBezTo>
                  <a:cubicBezTo>
                    <a:pt x="9045135" y="49646"/>
                    <a:pt x="9651103" y="671067"/>
                    <a:pt x="9720000" y="1815404"/>
                  </a:cubicBezTo>
                  <a:cubicBezTo>
                    <a:pt x="9667096" y="4755102"/>
                    <a:pt x="9836473" y="6758578"/>
                    <a:pt x="9720000" y="9951850"/>
                  </a:cubicBezTo>
                  <a:cubicBezTo>
                    <a:pt x="9652234" y="10960834"/>
                    <a:pt x="8776040" y="11870910"/>
                    <a:pt x="7904596" y="11767254"/>
                  </a:cubicBezTo>
                  <a:cubicBezTo>
                    <a:pt x="6185354" y="11794321"/>
                    <a:pt x="4463140" y="11914802"/>
                    <a:pt x="1815404" y="11767254"/>
                  </a:cubicBezTo>
                  <a:cubicBezTo>
                    <a:pt x="905026" y="11891164"/>
                    <a:pt x="-73960" y="10983647"/>
                    <a:pt x="0" y="9951850"/>
                  </a:cubicBezTo>
                  <a:cubicBezTo>
                    <a:pt x="9703" y="8474833"/>
                    <a:pt x="132738" y="4816507"/>
                    <a:pt x="0" y="1815404"/>
                  </a:cubicBezTo>
                  <a:close/>
                </a:path>
                <a:path w="9720000" h="11767254" stroke="0" extrusionOk="0">
                  <a:moveTo>
                    <a:pt x="0" y="1815404"/>
                  </a:moveTo>
                  <a:cubicBezTo>
                    <a:pt x="57362" y="698312"/>
                    <a:pt x="824599" y="32020"/>
                    <a:pt x="1815404" y="0"/>
                  </a:cubicBezTo>
                  <a:cubicBezTo>
                    <a:pt x="2892173" y="-11997"/>
                    <a:pt x="4939222" y="-107784"/>
                    <a:pt x="7904596" y="0"/>
                  </a:cubicBezTo>
                  <a:cubicBezTo>
                    <a:pt x="8872171" y="15743"/>
                    <a:pt x="9625719" y="782756"/>
                    <a:pt x="9720000" y="1815404"/>
                  </a:cubicBezTo>
                  <a:cubicBezTo>
                    <a:pt x="9687307" y="5113719"/>
                    <a:pt x="9698594" y="6824916"/>
                    <a:pt x="9720000" y="9951850"/>
                  </a:cubicBezTo>
                  <a:cubicBezTo>
                    <a:pt x="9681542" y="11051144"/>
                    <a:pt x="8971507" y="11753551"/>
                    <a:pt x="7904596" y="11767254"/>
                  </a:cubicBezTo>
                  <a:cubicBezTo>
                    <a:pt x="5866965" y="11624669"/>
                    <a:pt x="4092293" y="11624019"/>
                    <a:pt x="1815404" y="11767254"/>
                  </a:cubicBezTo>
                  <a:cubicBezTo>
                    <a:pt x="826590" y="11693596"/>
                    <a:pt x="-43798" y="10975619"/>
                    <a:pt x="0" y="9951850"/>
                  </a:cubicBezTo>
                  <a:cubicBezTo>
                    <a:pt x="155752" y="8520321"/>
                    <a:pt x="-100087" y="4097376"/>
                    <a:pt x="0" y="1815404"/>
                  </a:cubicBezTo>
                  <a:close/>
                </a:path>
              </a:pathLst>
            </a:custGeom>
            <a:solidFill>
              <a:schemeClr val="lt1">
                <a:alpha val="93000"/>
              </a:schemeClr>
            </a:solidFill>
            <a:ln w="25400" cap="rnd" cmpd="thinThick">
              <a:solidFill>
                <a:srgbClr val="FF800D"/>
              </a:solidFill>
              <a:prstDash val="sysDash"/>
              <a:round/>
              <a:extLst>
                <a:ext uri="{C807C97D-BFC1-408E-A445-0C87EB9F89A2}">
                  <ask:lineSketchStyleProps xmlns:ask="http://schemas.microsoft.com/office/drawing/2018/sketchyshapes" sd="3816812094">
                    <a:prstGeom prst="roundRect">
                      <a:avLst>
                        <a:gd name="adj" fmla="val 18677"/>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effectLst>
                  <a:outerShdw blurRad="38100" dist="38100" dir="2700000" algn="tl">
                    <a:srgbClr val="000000">
                      <a:alpha val="43137"/>
                    </a:srgbClr>
                  </a:outerShdw>
                </a:effectLst>
              </a:endParaRPr>
            </a:p>
          </p:txBody>
        </p:sp>
        <p:sp>
          <p:nvSpPr>
            <p:cNvPr id="18" name="TextBox 17">
              <a:extLst>
                <a:ext uri="{FF2B5EF4-FFF2-40B4-BE49-F238E27FC236}">
                  <a16:creationId xmlns:a16="http://schemas.microsoft.com/office/drawing/2014/main" id="{BE15D6C8-EA94-9D28-5BFB-D76C3B70820C}"/>
                </a:ext>
              </a:extLst>
            </p:cNvPr>
            <p:cNvSpPr txBox="1"/>
            <p:nvPr/>
          </p:nvSpPr>
          <p:spPr>
            <a:xfrm>
              <a:off x="1593054" y="1887391"/>
              <a:ext cx="9300574" cy="10573993"/>
            </a:xfrm>
            <a:prstGeom prst="rect">
              <a:avLst/>
            </a:prstGeom>
            <a:noFill/>
          </p:spPr>
          <p:txBody>
            <a:bodyPr wrap="square" rtlCol="0">
              <a:spAutoFit/>
            </a:bodyPr>
            <a:lstStyle/>
            <a:p>
              <a:pPr algn="just"/>
              <a:r>
                <a:rPr lang="vi-VN" sz="3000">
                  <a:solidFill>
                    <a:srgbClr val="002060"/>
                  </a:solidFill>
                  <a:latin typeface="Calibri" panose="020F0502020204030204" pitchFamily="34" charset="0"/>
                  <a:cs typeface="Calibri" panose="020F0502020204030204" pitchFamily="34" charset="0"/>
                </a:rPr>
                <a:t>Nhà thơ Đỗ Trung Quân có viết:</a:t>
              </a:r>
              <a:endParaRPr lang="en-US" sz="3000">
                <a:solidFill>
                  <a:srgbClr val="002060"/>
                </a:solidFill>
                <a:latin typeface="Calibri" panose="020F0502020204030204" pitchFamily="34" charset="0"/>
                <a:cs typeface="Calibri" panose="020F0502020204030204" pitchFamily="34" charset="0"/>
              </a:endParaRPr>
            </a:p>
            <a:p>
              <a:pPr lvl="4" algn="just"/>
              <a:r>
                <a:rPr lang="vi-VN" sz="3000">
                  <a:solidFill>
                    <a:srgbClr val="002060"/>
                  </a:solidFill>
                  <a:latin typeface="Calibri" panose="020F0502020204030204" pitchFamily="34" charset="0"/>
                  <a:cs typeface="Calibri" panose="020F0502020204030204" pitchFamily="34" charset="0"/>
                </a:rPr>
                <a:t>"Quê hương là đường đi học</a:t>
              </a:r>
              <a:endParaRPr lang="en-US" sz="3000">
                <a:solidFill>
                  <a:srgbClr val="002060"/>
                </a:solidFill>
                <a:latin typeface="Calibri" panose="020F0502020204030204" pitchFamily="34" charset="0"/>
                <a:cs typeface="Calibri" panose="020F0502020204030204" pitchFamily="34" charset="0"/>
              </a:endParaRPr>
            </a:p>
            <a:p>
              <a:pPr lvl="4" algn="just"/>
              <a:r>
                <a:rPr lang="vi-VN" sz="3000">
                  <a:solidFill>
                    <a:srgbClr val="002060"/>
                  </a:solidFill>
                  <a:latin typeface="Calibri" panose="020F0502020204030204" pitchFamily="34" charset="0"/>
                  <a:cs typeface="Calibri" panose="020F0502020204030204" pitchFamily="34" charset="0"/>
                </a:rPr>
                <a:t>Con về rợp bướm vàng bay…"    </a:t>
              </a:r>
              <a:endParaRPr lang="en-US" sz="3000">
                <a:solidFill>
                  <a:srgbClr val="002060"/>
                </a:solidFill>
                <a:latin typeface="Calibri" panose="020F0502020204030204" pitchFamily="34" charset="0"/>
                <a:cs typeface="Calibri" panose="020F0502020204030204" pitchFamily="34" charset="0"/>
              </a:endParaRPr>
            </a:p>
            <a:p>
              <a:pPr algn="just"/>
              <a:r>
                <a:rPr lang="vi-VN" sz="3000">
                  <a:solidFill>
                    <a:srgbClr val="002060"/>
                  </a:solidFill>
                  <a:latin typeface="Calibri" panose="020F0502020204030204" pitchFamily="34" charset="0"/>
                  <a:cs typeface="Calibri" panose="020F0502020204030204" pitchFamily="34" charset="0"/>
                </a:rPr>
                <a:t>   Đối với em cũng thế! Con đường đi học gần gũi, thân thiết với em như bầu bạn. Nó là một hình ảnh của quê hương đang đắm sâu và ngân vọng trong em.</a:t>
              </a:r>
              <a:endParaRPr lang="en-US" sz="3000" b="1" dirty="0">
                <a:solidFill>
                  <a:srgbClr val="002060"/>
                </a:solidFill>
              </a:endParaRPr>
            </a:p>
          </p:txBody>
        </p:sp>
      </p:grpSp>
      <p:pic>
        <p:nvPicPr>
          <p:cNvPr id="2" name="Picture 1">
            <a:extLst>
              <a:ext uri="{FF2B5EF4-FFF2-40B4-BE49-F238E27FC236}">
                <a16:creationId xmlns:a16="http://schemas.microsoft.com/office/drawing/2014/main" id="{918F45BD-9A7B-F895-ADFE-94728BE41ED5}"/>
              </a:ext>
            </a:extLst>
          </p:cNvPr>
          <p:cNvPicPr>
            <a:picLocks noChangeAspect="1"/>
          </p:cNvPicPr>
          <p:nvPr/>
        </p:nvPicPr>
        <p:blipFill>
          <a:blip r:embed="rId6"/>
          <a:stretch>
            <a:fillRect/>
          </a:stretch>
        </p:blipFill>
        <p:spPr>
          <a:xfrm>
            <a:off x="3314649" y="738000"/>
            <a:ext cx="6815198" cy="1817386"/>
          </a:xfrm>
          <a:prstGeom prst="rect">
            <a:avLst/>
          </a:prstGeom>
        </p:spPr>
      </p:pic>
    </p:spTree>
    <p:extLst>
      <p:ext uri="{BB962C8B-B14F-4D97-AF65-F5344CB8AC3E}">
        <p14:creationId xmlns:p14="http://schemas.microsoft.com/office/powerpoint/2010/main" val="1839613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Trò-chơi-t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9C28BA45-B41F-524A-6814-98E3F92C6FFA}"/>
              </a:ext>
            </a:extLst>
          </p:cNvPr>
          <p:cNvPicPr>
            <a:picLocks noChangeAspect="1"/>
          </p:cNvPicPr>
          <p:nvPr/>
        </p:nvPicPr>
        <p:blipFill rotWithShape="1">
          <a:blip r:embed="rId2"/>
          <a:srcRect l="2255" t="10444" r="2255" b="10444"/>
          <a:stretch/>
        </p:blipFill>
        <p:spPr>
          <a:xfrm>
            <a:off x="1613549" y="449598"/>
            <a:ext cx="6174608" cy="5112000"/>
          </a:xfrm>
          <a:prstGeom prst="rect">
            <a:avLst/>
          </a:prstGeom>
        </p:spPr>
      </p:pic>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DE64AA39-E702-8E38-681E-3A21D8F73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40" y="2856712"/>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F698E291-BA43-483B-8CC8-BA70E24A659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6271043" y="2856712"/>
            <a:ext cx="3545288" cy="35452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169251-F475-9E5F-B74A-B293C42AF48E}"/>
              </a:ext>
            </a:extLst>
          </p:cNvPr>
          <p:cNvPicPr>
            <a:picLocks noChangeAspect="1"/>
          </p:cNvPicPr>
          <p:nvPr/>
        </p:nvPicPr>
        <p:blipFill>
          <a:blip r:embed="rId6"/>
          <a:stretch>
            <a:fillRect/>
          </a:stretch>
        </p:blipFill>
        <p:spPr>
          <a:xfrm>
            <a:off x="2375669" y="2657131"/>
            <a:ext cx="4218798" cy="1103472"/>
          </a:xfrm>
          <a:prstGeom prst="rect">
            <a:avLst/>
          </a:prstGeom>
        </p:spPr>
      </p:pic>
    </p:spTree>
    <p:extLst>
      <p:ext uri="{BB962C8B-B14F-4D97-AF65-F5344CB8AC3E}">
        <p14:creationId xmlns:p14="http://schemas.microsoft.com/office/powerpoint/2010/main" val="202883535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strips(downRigh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strips(downRight)">
                                          <p:cBhvr>
                                            <p:cTn id="7" dur="500"/>
                                            <p:tgtEl>
                                              <p:spTgt spid="64"/>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p:tgtEl>
                                              <p:spTgt spid="67"/>
                                            </p:tgtEl>
                                            <p:attrNameLst>
                                              <p:attrName>ppt_y</p:attrName>
                                            </p:attrNameLst>
                                          </p:cBhvr>
                                          <p:tavLst>
                                            <p:tav tm="0">
                                              <p:val>
                                                <p:strVal val="#ppt_y-#ppt_h*1.125000"/>
                                              </p:val>
                                            </p:tav>
                                            <p:tav tm="100000">
                                              <p:val>
                                                <p:strVal val="#ppt_y"/>
                                              </p:val>
                                            </p:tav>
                                          </p:tavLst>
                                        </p:anim>
                                        <p:animEffect transition="in" filter="wipe(down)">
                                          <p:cBhvr>
                                            <p:cTn id="12" dur="500"/>
                                            <p:tgtEl>
                                              <p:spTgt spid="67"/>
                                            </p:tgtEl>
                                          </p:cBhvr>
                                        </p:animEffect>
                                      </p:childTnLst>
                                    </p:cTn>
                                  </p:par>
                                  <p:par>
                                    <p:cTn id="13" presetID="2" presetClass="entr" presetSubtype="4" fill="hold" nodeType="withEffect">
                                      <p:stCondLst>
                                        <p:cond delay="25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750" fill="hold"/>
                                            <p:tgtEl>
                                              <p:spTgt spid="65"/>
                                            </p:tgtEl>
                                            <p:attrNameLst>
                                              <p:attrName>ppt_x</p:attrName>
                                            </p:attrNameLst>
                                          </p:cBhvr>
                                          <p:tavLst>
                                            <p:tav tm="0">
                                              <p:val>
                                                <p:strVal val="#ppt_x"/>
                                              </p:val>
                                            </p:tav>
                                            <p:tav tm="100000">
                                              <p:val>
                                                <p:strVal val="#ppt_x"/>
                                              </p:val>
                                            </p:tav>
                                          </p:tavLst>
                                        </p:anim>
                                        <p:anim calcmode="lin" valueType="num">
                                          <p:cBhvr additive="base">
                                            <p:cTn id="16" dur="750" fill="hold"/>
                                            <p:tgtEl>
                                              <p:spTgt spid="6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7" name="Trò-chơi-chíu.wav"/>
                                            </p:tgtEl>
                                          </p:cMediaNode>
                                        </p:audio>
                                      </p:subTnLst>
                                    </p:cTn>
                                  </p:par>
                                  <p:par>
                                    <p:cTn id="17" presetID="2" presetClass="entr" presetSubtype="4" fill="hold"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750" fill="hold"/>
                                            <p:tgtEl>
                                              <p:spTgt spid="66"/>
                                            </p:tgtEl>
                                            <p:attrNameLst>
                                              <p:attrName>ppt_x</p:attrName>
                                            </p:attrNameLst>
                                          </p:cBhvr>
                                          <p:tavLst>
                                            <p:tav tm="0">
                                              <p:val>
                                                <p:strVal val="#ppt_x"/>
                                              </p:val>
                                            </p:tav>
                                            <p:tav tm="100000">
                                              <p:val>
                                                <p:strVal val="#ppt_x"/>
                                              </p:val>
                                            </p:tav>
                                          </p:tavLst>
                                        </p:anim>
                                        <p:anim calcmode="lin" valueType="num">
                                          <p:cBhvr additive="base">
                                            <p:cTn id="20" dur="750" fill="hold"/>
                                            <p:tgtEl>
                                              <p:spTgt spid="6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7" name="Trò-chơi-chíu.wav"/>
                                            </p:tgtEl>
                                          </p:cMediaNode>
                                        </p:audio>
                                      </p:subTnLst>
                                    </p:cTn>
                                  </p:par>
                                  <p:par>
                                    <p:cTn id="21" presetID="32" presetClass="emph" presetSubtype="0" repeatCount="3000" fill="hold" nodeType="withEffect">
                                      <p:stCondLst>
                                        <p:cond delay="250"/>
                                      </p:stCondLst>
                                      <p:childTnLst>
                                        <p:animRot by="120000">
                                          <p:cBhvr>
                                            <p:cTn id="22" dur="100" fill="hold">
                                              <p:stCondLst>
                                                <p:cond delay="0"/>
                                              </p:stCondLst>
                                            </p:cTn>
                                            <p:tgtEl>
                                              <p:spTgt spid="65"/>
                                            </p:tgtEl>
                                            <p:attrNameLst>
                                              <p:attrName>r</p:attrName>
                                            </p:attrNameLst>
                                          </p:cBhvr>
                                        </p:animRot>
                                        <p:animRot by="-240000">
                                          <p:cBhvr>
                                            <p:cTn id="23" dur="200" fill="hold">
                                              <p:stCondLst>
                                                <p:cond delay="200"/>
                                              </p:stCondLst>
                                            </p:cTn>
                                            <p:tgtEl>
                                              <p:spTgt spid="65"/>
                                            </p:tgtEl>
                                            <p:attrNameLst>
                                              <p:attrName>r</p:attrName>
                                            </p:attrNameLst>
                                          </p:cBhvr>
                                        </p:animRot>
                                        <p:animRot by="240000">
                                          <p:cBhvr>
                                            <p:cTn id="24" dur="200" fill="hold">
                                              <p:stCondLst>
                                                <p:cond delay="400"/>
                                              </p:stCondLst>
                                            </p:cTn>
                                            <p:tgtEl>
                                              <p:spTgt spid="65"/>
                                            </p:tgtEl>
                                            <p:attrNameLst>
                                              <p:attrName>r</p:attrName>
                                            </p:attrNameLst>
                                          </p:cBhvr>
                                        </p:animRot>
                                        <p:animRot by="-240000">
                                          <p:cBhvr>
                                            <p:cTn id="25" dur="200" fill="hold">
                                              <p:stCondLst>
                                                <p:cond delay="600"/>
                                              </p:stCondLst>
                                            </p:cTn>
                                            <p:tgtEl>
                                              <p:spTgt spid="65"/>
                                            </p:tgtEl>
                                            <p:attrNameLst>
                                              <p:attrName>r</p:attrName>
                                            </p:attrNameLst>
                                          </p:cBhvr>
                                        </p:animRot>
                                        <p:animRot by="120000">
                                          <p:cBhvr>
                                            <p:cTn id="26" dur="200" fill="hold">
                                              <p:stCondLst>
                                                <p:cond delay="800"/>
                                              </p:stCondLst>
                                            </p:cTn>
                                            <p:tgtEl>
                                              <p:spTgt spid="65"/>
                                            </p:tgtEl>
                                            <p:attrNameLst>
                                              <p:attrName>r</p:attrName>
                                            </p:attrNameLst>
                                          </p:cBhvr>
                                        </p:animRot>
                                      </p:childTnLst>
                                    </p:cTn>
                                  </p:par>
                                  <p:par>
                                    <p:cTn id="27" presetID="32" presetClass="emph" presetSubtype="0" repeatCount="3000" fill="hold" nodeType="withEffect">
                                      <p:stCondLst>
                                        <p:cond delay="250"/>
                                      </p:stCondLst>
                                      <p:childTnLst>
                                        <p:animRot by="120000">
                                          <p:cBhvr>
                                            <p:cTn id="28" dur="100" fill="hold">
                                              <p:stCondLst>
                                                <p:cond delay="0"/>
                                              </p:stCondLst>
                                            </p:cTn>
                                            <p:tgtEl>
                                              <p:spTgt spid="66"/>
                                            </p:tgtEl>
                                            <p:attrNameLst>
                                              <p:attrName>r</p:attrName>
                                            </p:attrNameLst>
                                          </p:cBhvr>
                                        </p:animRot>
                                        <p:animRot by="-240000">
                                          <p:cBhvr>
                                            <p:cTn id="29" dur="200" fill="hold">
                                              <p:stCondLst>
                                                <p:cond delay="200"/>
                                              </p:stCondLst>
                                            </p:cTn>
                                            <p:tgtEl>
                                              <p:spTgt spid="66"/>
                                            </p:tgtEl>
                                            <p:attrNameLst>
                                              <p:attrName>r</p:attrName>
                                            </p:attrNameLst>
                                          </p:cBhvr>
                                        </p:animRot>
                                        <p:animRot by="240000">
                                          <p:cBhvr>
                                            <p:cTn id="30" dur="200" fill="hold">
                                              <p:stCondLst>
                                                <p:cond delay="400"/>
                                              </p:stCondLst>
                                            </p:cTn>
                                            <p:tgtEl>
                                              <p:spTgt spid="66"/>
                                            </p:tgtEl>
                                            <p:attrNameLst>
                                              <p:attrName>r</p:attrName>
                                            </p:attrNameLst>
                                          </p:cBhvr>
                                        </p:animRot>
                                        <p:animRot by="-240000">
                                          <p:cBhvr>
                                            <p:cTn id="31" dur="200" fill="hold">
                                              <p:stCondLst>
                                                <p:cond delay="600"/>
                                              </p:stCondLst>
                                            </p:cTn>
                                            <p:tgtEl>
                                              <p:spTgt spid="66"/>
                                            </p:tgtEl>
                                            <p:attrNameLst>
                                              <p:attrName>r</p:attrName>
                                            </p:attrNameLst>
                                          </p:cBhvr>
                                        </p:animRot>
                                        <p:animRot by="120000">
                                          <p:cBhvr>
                                            <p:cTn id="32" dur="200" fill="hold">
                                              <p:stCondLst>
                                                <p:cond delay="80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2"/>
          <p:cNvSpPr/>
          <p:nvPr/>
        </p:nvSpPr>
        <p:spPr>
          <a:xfrm>
            <a:off x="1041400" y="255456"/>
            <a:ext cx="10109199" cy="1395186"/>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mj-lt"/>
              </a:rPr>
              <a:t>Tìm thành ngữ, tục ngữ, ca dao về tình cảm gia đình.</a:t>
            </a:r>
          </a:p>
        </p:txBody>
      </p:sp>
      <p:grpSp>
        <p:nvGrpSpPr>
          <p:cNvPr id="10" name="Group 9">
            <a:extLst>
              <a:ext uri="{FF2B5EF4-FFF2-40B4-BE49-F238E27FC236}">
                <a16:creationId xmlns:a16="http://schemas.microsoft.com/office/drawing/2014/main" id="{3E3CC8A1-BCEE-F9B4-0BC8-23864A30DC9A}"/>
              </a:ext>
            </a:extLst>
          </p:cNvPr>
          <p:cNvGrpSpPr/>
          <p:nvPr/>
        </p:nvGrpSpPr>
        <p:grpSpPr>
          <a:xfrm>
            <a:off x="1602448" y="1880381"/>
            <a:ext cx="3120498" cy="2212647"/>
            <a:chOff x="84595" y="2353938"/>
            <a:chExt cx="1726208" cy="1224000"/>
          </a:xfrm>
        </p:grpSpPr>
        <p:sp>
          <p:nvSpPr>
            <p:cNvPr id="13" name="Speech Bubble: Oval 73">
              <a:extLst>
                <a:ext uri="{FF2B5EF4-FFF2-40B4-BE49-F238E27FC236}">
                  <a16:creationId xmlns:a16="http://schemas.microsoft.com/office/drawing/2014/main" id="{73B9C713-AEE1-948F-0B36-B57A0E19F04D}"/>
                </a:ext>
              </a:extLst>
            </p:cNvPr>
            <p:cNvSpPr/>
            <p:nvPr/>
          </p:nvSpPr>
          <p:spPr>
            <a:xfrm flipH="1">
              <a:off x="84595" y="2353938"/>
              <a:ext cx="1726208" cy="1224000"/>
            </a:xfrm>
            <a:custGeom>
              <a:avLst/>
              <a:gdLst>
                <a:gd name="connsiteX0" fmla="*/ 160106 w 1726208"/>
                <a:gd name="connsiteY0" fmla="*/ 1153534 h 1224000"/>
                <a:gd name="connsiteX1" fmla="*/ 168137 w 1726208"/>
                <a:gd name="connsiteY1" fmla="*/ 974922 h 1224000"/>
                <a:gd name="connsiteX2" fmla="*/ 502827 w 1726208"/>
                <a:gd name="connsiteY2" fmla="*/ 55867 h 1224000"/>
                <a:gd name="connsiteX3" fmla="*/ 1439743 w 1726208"/>
                <a:gd name="connsiteY3" fmla="*/ 156628 h 1224000"/>
                <a:gd name="connsiteX4" fmla="*/ 1346800 w 1726208"/>
                <a:gd name="connsiteY4" fmla="*/ 1118866 h 1224000"/>
                <a:gd name="connsiteX5" fmla="*/ 410476 w 1726208"/>
                <a:gd name="connsiteY5" fmla="*/ 1133094 h 1224000"/>
                <a:gd name="connsiteX6" fmla="*/ 160106 w 1726208"/>
                <a:gd name="connsiteY6" fmla="*/ 1153534 h 12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6208" h="1224000" fill="none" extrusionOk="0">
                  <a:moveTo>
                    <a:pt x="160106" y="1153534"/>
                  </a:moveTo>
                  <a:cubicBezTo>
                    <a:pt x="158991" y="1100509"/>
                    <a:pt x="160042" y="1017757"/>
                    <a:pt x="168137" y="974922"/>
                  </a:cubicBezTo>
                  <a:cubicBezTo>
                    <a:pt x="-259585" y="702043"/>
                    <a:pt x="4072" y="256850"/>
                    <a:pt x="502827" y="55867"/>
                  </a:cubicBezTo>
                  <a:cubicBezTo>
                    <a:pt x="824661" y="-54105"/>
                    <a:pt x="1196796" y="-63639"/>
                    <a:pt x="1439743" y="156628"/>
                  </a:cubicBezTo>
                  <a:cubicBezTo>
                    <a:pt x="1916227" y="417725"/>
                    <a:pt x="1760146" y="949824"/>
                    <a:pt x="1346800" y="1118866"/>
                  </a:cubicBezTo>
                  <a:cubicBezTo>
                    <a:pt x="1113392" y="1256876"/>
                    <a:pt x="713660" y="1234765"/>
                    <a:pt x="410476" y="1133094"/>
                  </a:cubicBezTo>
                  <a:cubicBezTo>
                    <a:pt x="294784" y="1136521"/>
                    <a:pt x="275198" y="1146909"/>
                    <a:pt x="160106" y="1153534"/>
                  </a:cubicBezTo>
                  <a:close/>
                </a:path>
                <a:path w="1726208" h="1224000" stroke="0" extrusionOk="0">
                  <a:moveTo>
                    <a:pt x="160106" y="1153534"/>
                  </a:moveTo>
                  <a:cubicBezTo>
                    <a:pt x="172059" y="1085986"/>
                    <a:pt x="169523" y="1013048"/>
                    <a:pt x="168137" y="974922"/>
                  </a:cubicBezTo>
                  <a:cubicBezTo>
                    <a:pt x="-191615" y="656785"/>
                    <a:pt x="-13492" y="149294"/>
                    <a:pt x="502827" y="55867"/>
                  </a:cubicBezTo>
                  <a:cubicBezTo>
                    <a:pt x="777043" y="-61285"/>
                    <a:pt x="1174874" y="5787"/>
                    <a:pt x="1439743" y="156628"/>
                  </a:cubicBezTo>
                  <a:cubicBezTo>
                    <a:pt x="1828788" y="493258"/>
                    <a:pt x="1833327" y="904127"/>
                    <a:pt x="1346800" y="1118866"/>
                  </a:cubicBezTo>
                  <a:cubicBezTo>
                    <a:pt x="1079425" y="1243856"/>
                    <a:pt x="717197" y="1325251"/>
                    <a:pt x="410476" y="1133094"/>
                  </a:cubicBezTo>
                  <a:cubicBezTo>
                    <a:pt x="321642" y="1132170"/>
                    <a:pt x="255478" y="1135070"/>
                    <a:pt x="160106" y="1153534"/>
                  </a:cubicBezTo>
                  <a:close/>
                </a:path>
              </a:pathLst>
            </a:custGeom>
            <a:solidFill>
              <a:srgbClr val="FFFF99"/>
            </a:solidFill>
            <a:ln w="12700">
              <a:solidFill>
                <a:srgbClr val="FFC000"/>
              </a:solidFill>
              <a:extLst>
                <a:ext uri="{C807C97D-BFC1-408E-A445-0C87EB9F89A2}">
                  <ask:lineSketchStyleProps xmlns:ask="http://schemas.microsoft.com/office/drawing/2018/sketchyshapes" sd="2719067709">
                    <a:prstGeom prst="wedgeEllipseCallout">
                      <a:avLst>
                        <a:gd name="adj1" fmla="val -40725"/>
                        <a:gd name="adj2" fmla="val 44243"/>
                      </a:avLst>
                    </a:pr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b="1"/>
            </a:p>
          </p:txBody>
        </p:sp>
        <p:sp>
          <p:nvSpPr>
            <p:cNvPr id="15" name="TextBox 14">
              <a:extLst>
                <a:ext uri="{FF2B5EF4-FFF2-40B4-BE49-F238E27FC236}">
                  <a16:creationId xmlns:a16="http://schemas.microsoft.com/office/drawing/2014/main" id="{724282B3-A928-EF59-EA09-94901F29AA5B}"/>
                </a:ext>
              </a:extLst>
            </p:cNvPr>
            <p:cNvSpPr txBox="1"/>
            <p:nvPr/>
          </p:nvSpPr>
          <p:spPr>
            <a:xfrm>
              <a:off x="184563" y="2633937"/>
              <a:ext cx="1526272" cy="664002"/>
            </a:xfrm>
            <a:prstGeom prst="rect">
              <a:avLst/>
            </a:prstGeom>
            <a:noFill/>
          </p:spPr>
          <p:txBody>
            <a:bodyPr wrap="square">
              <a:spAutoFit/>
            </a:bodyPr>
            <a:lstStyle/>
            <a:p>
              <a:pPr algn="ctr"/>
              <a:r>
                <a:rPr lang="en-US" sz="3600" b="1">
                  <a:solidFill>
                    <a:srgbClr val="FF3F6E"/>
                  </a:solidFill>
                </a:rPr>
                <a:t>Thảo luận nhóm đôi</a:t>
              </a:r>
            </a:p>
          </p:txBody>
        </p:sp>
      </p:grpSp>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CABE3A27-82FD-A1D4-2510-5BD0CDA539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232" y="2910093"/>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20B27CEF-E4B8-8F61-AFD8-CACB6D86EF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70957" y="2986704"/>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02562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5" name="Trò-chơi-chíu.wav"/>
                                            </p:tgtEl>
                                          </p:cMediaNode>
                                        </p:audio>
                                      </p:sub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ppt_x"/>
                                              </p:val>
                                            </p:tav>
                                            <p:tav tm="100000">
                                              <p:val>
                                                <p:strVal val="#ppt_x"/>
                                              </p:val>
                                            </p:tav>
                                          </p:tavLst>
                                        </p:anim>
                                        <p:anim calcmode="lin" valueType="num">
                                          <p:cBhvr additive="base">
                                            <p:cTn id="12" dur="750" fill="hold"/>
                                            <p:tgtEl>
                                              <p:spTgt spid="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5" name="Trò-chơi-chíu.wav"/>
                                            </p:tgtEl>
                                          </p:cMediaNode>
                                        </p:audio>
                                      </p:subTnLst>
                                    </p:cTn>
                                  </p:par>
                                  <p:par>
                                    <p:cTn id="13" presetID="22" presetClass="entr" presetSubtype="2"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par>
                                    <p:cTn id="16" presetID="32" presetClass="emph" presetSubtype="0" repeatCount="3000" fill="hold" nodeType="withEffect">
                                      <p:stCondLst>
                                        <p:cond delay="25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32" presetClass="emph" presetSubtype="0" repeatCount="3000" fill="hold" nodeType="withEffect">
                                      <p:stCondLst>
                                        <p:cond delay="250"/>
                                      </p:stCondLst>
                                      <p:childTnLst>
                                        <p:animRot by="120000">
                                          <p:cBhvr>
                                            <p:cTn id="23" dur="100" fill="hold">
                                              <p:stCondLst>
                                                <p:cond delay="0"/>
                                              </p:stCondLst>
                                            </p:cTn>
                                            <p:tgtEl>
                                              <p:spTgt spid="9"/>
                                            </p:tgtEl>
                                            <p:attrNameLst>
                                              <p:attrName>r</p:attrName>
                                            </p:attrNameLst>
                                          </p:cBhvr>
                                        </p:animRot>
                                        <p:animRot by="-240000">
                                          <p:cBhvr>
                                            <p:cTn id="24" dur="200" fill="hold">
                                              <p:stCondLst>
                                                <p:cond delay="200"/>
                                              </p:stCondLst>
                                            </p:cTn>
                                            <p:tgtEl>
                                              <p:spTgt spid="9"/>
                                            </p:tgtEl>
                                            <p:attrNameLst>
                                              <p:attrName>r</p:attrName>
                                            </p:attrNameLst>
                                          </p:cBhvr>
                                        </p:animRot>
                                        <p:animRot by="240000">
                                          <p:cBhvr>
                                            <p:cTn id="25" dur="200" fill="hold">
                                              <p:stCondLst>
                                                <p:cond delay="400"/>
                                              </p:stCondLst>
                                            </p:cTn>
                                            <p:tgtEl>
                                              <p:spTgt spid="9"/>
                                            </p:tgtEl>
                                            <p:attrNameLst>
                                              <p:attrName>r</p:attrName>
                                            </p:attrNameLst>
                                          </p:cBhvr>
                                        </p:animRot>
                                        <p:animRot by="-240000">
                                          <p:cBhvr>
                                            <p:cTn id="26" dur="200" fill="hold">
                                              <p:stCondLst>
                                                <p:cond delay="600"/>
                                              </p:stCondLst>
                                            </p:cTn>
                                            <p:tgtEl>
                                              <p:spTgt spid="9"/>
                                            </p:tgtEl>
                                            <p:attrNameLst>
                                              <p:attrName>r</p:attrName>
                                            </p:attrNameLst>
                                          </p:cBhvr>
                                        </p:animRot>
                                        <p:animRot by="120000">
                                          <p:cBhvr>
                                            <p:cTn id="27"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9C28BA45-B41F-524A-6814-98E3F92C6FFA}"/>
              </a:ext>
            </a:extLst>
          </p:cNvPr>
          <p:cNvPicPr>
            <a:picLocks noChangeAspect="1"/>
          </p:cNvPicPr>
          <p:nvPr/>
        </p:nvPicPr>
        <p:blipFill rotWithShape="1">
          <a:blip r:embed="rId2"/>
          <a:srcRect l="2255" t="10444" r="2255" b="10444"/>
          <a:stretch/>
        </p:blipFill>
        <p:spPr>
          <a:xfrm>
            <a:off x="2079897" y="943084"/>
            <a:ext cx="7269194" cy="5112000"/>
          </a:xfrm>
          <a:prstGeom prst="rect">
            <a:avLst/>
          </a:prstGeom>
        </p:spPr>
      </p:pic>
      <p:sp>
        <p:nvSpPr>
          <p:cNvPr id="8" name="Rounded Rectangle 2"/>
          <p:cNvSpPr/>
          <p:nvPr/>
        </p:nvSpPr>
        <p:spPr>
          <a:xfrm>
            <a:off x="1128016" y="105323"/>
            <a:ext cx="9093055" cy="1395186"/>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mj-lt"/>
              </a:rPr>
              <a:t>Tìm thành ngữ, tục ngữ, ca dao về tình cảm gia đình.</a:t>
            </a:r>
          </a:p>
        </p:txBody>
      </p:sp>
      <p:pic>
        <p:nvPicPr>
          <p:cNvPr id="2" name="Picture 1">
            <a:extLst>
              <a:ext uri="{FF2B5EF4-FFF2-40B4-BE49-F238E27FC236}">
                <a16:creationId xmlns:a16="http://schemas.microsoft.com/office/drawing/2014/main" id="{CFBB0AE6-FE97-9C43-2F0E-850743B45498}"/>
              </a:ext>
            </a:extLst>
          </p:cNvPr>
          <p:cNvPicPr>
            <a:picLocks noChangeAspect="1"/>
          </p:cNvPicPr>
          <p:nvPr/>
        </p:nvPicPr>
        <p:blipFill>
          <a:blip r:embed="rId3"/>
          <a:stretch>
            <a:fillRect/>
          </a:stretch>
        </p:blipFill>
        <p:spPr>
          <a:xfrm>
            <a:off x="3048145" y="3049141"/>
            <a:ext cx="4858933" cy="2060627"/>
          </a:xfrm>
          <a:prstGeom prst="rect">
            <a:avLst/>
          </a:prstGeom>
        </p:spPr>
      </p:pic>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1E3404A1-E0B0-8259-39CD-E36E41DDB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32" y="2360191"/>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563A0666-6079-6891-B898-30AE165D2E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528328" y="2817370"/>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2610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strips(downRight)">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strips(downRight)">
                                          <p:cBhvr>
                                            <p:cTn id="7" dur="500"/>
                                            <p:tgtEl>
                                              <p:spTgt spid="64"/>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p:tgtEl>
                                              <p:spTgt spid="67"/>
                                            </p:tgtEl>
                                            <p:attrNameLst>
                                              <p:attrName>ppt_y</p:attrName>
                                            </p:attrNameLst>
                                          </p:cBhvr>
                                          <p:tavLst>
                                            <p:tav tm="0">
                                              <p:val>
                                                <p:strVal val="#ppt_y-#ppt_h*1.125000"/>
                                              </p:val>
                                            </p:tav>
                                            <p:tav tm="100000">
                                              <p:val>
                                                <p:strVal val="#ppt_y"/>
                                              </p:val>
                                            </p:tav>
                                          </p:tavLst>
                                        </p:anim>
                                        <p:animEffect transition="in" filter="wipe(down)">
                                          <p:cBhvr>
                                            <p:cTn id="12" dur="500"/>
                                            <p:tgtEl>
                                              <p:spTgt spid="67"/>
                                            </p:tgtEl>
                                          </p:cBhvr>
                                        </p:animEffect>
                                      </p:childTnLst>
                                    </p:cTn>
                                  </p:par>
                                  <p:par>
                                    <p:cTn id="13" presetID="2" presetClass="entr" presetSubtype="4" fill="hold" nodeType="withEffect">
                                      <p:stCondLst>
                                        <p:cond delay="250"/>
                                      </p:stCondLst>
                                      <p:childTnLst>
                                        <p:set>
                                          <p:cBhvr>
                                            <p:cTn id="14" dur="1" fill="hold">
                                              <p:stCondLst>
                                                <p:cond delay="0"/>
                                              </p:stCondLst>
                                            </p:cTn>
                                            <p:tgtEl>
                                              <p:spTgt spid="65"/>
                                            </p:tgtEl>
                                            <p:attrNameLst>
                                              <p:attrName>style.visibility</p:attrName>
                                            </p:attrNameLst>
                                          </p:cBhvr>
                                          <p:to>
                                            <p:strVal val="visible"/>
                                          </p:to>
                                        </p:set>
                                        <p:anim calcmode="lin" valueType="num">
                                          <p:cBhvr additive="base">
                                            <p:cTn id="15" dur="750" fill="hold"/>
                                            <p:tgtEl>
                                              <p:spTgt spid="65"/>
                                            </p:tgtEl>
                                            <p:attrNameLst>
                                              <p:attrName>ppt_x</p:attrName>
                                            </p:attrNameLst>
                                          </p:cBhvr>
                                          <p:tavLst>
                                            <p:tav tm="0">
                                              <p:val>
                                                <p:strVal val="#ppt_x"/>
                                              </p:val>
                                            </p:tav>
                                            <p:tav tm="100000">
                                              <p:val>
                                                <p:strVal val="#ppt_x"/>
                                              </p:val>
                                            </p:tav>
                                          </p:tavLst>
                                        </p:anim>
                                        <p:anim calcmode="lin" valueType="num">
                                          <p:cBhvr additive="base">
                                            <p:cTn id="16" dur="750" fill="hold"/>
                                            <p:tgtEl>
                                              <p:spTgt spid="65"/>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3"/>
                                                </p:cond>
                                              </p:stCondLst>
                                              <p:endCondLst>
                                                <p:cond evt="onStopAudio" delay="0">
                                                  <p:tgtEl>
                                                    <p:sldTgt/>
                                                  </p:tgtEl>
                                                </p:cond>
                                              </p:endCondLst>
                                            </p:cTn>
                                            <p:tgtEl>
                                              <p:sndTgt r:embed="rId7" name="Trò-chơi-chíu.wav"/>
                                            </p:tgtEl>
                                          </p:cMediaNode>
                                        </p:audio>
                                      </p:subTnLst>
                                    </p:cTn>
                                  </p:par>
                                  <p:par>
                                    <p:cTn id="17" presetID="2" presetClass="entr" presetSubtype="4" fill="hold" nodeType="withEffect">
                                      <p:stCondLst>
                                        <p:cond delay="250"/>
                                      </p:stCondLst>
                                      <p:childTnLst>
                                        <p:set>
                                          <p:cBhvr>
                                            <p:cTn id="18" dur="1" fill="hold">
                                              <p:stCondLst>
                                                <p:cond delay="0"/>
                                              </p:stCondLst>
                                            </p:cTn>
                                            <p:tgtEl>
                                              <p:spTgt spid="66"/>
                                            </p:tgtEl>
                                            <p:attrNameLst>
                                              <p:attrName>style.visibility</p:attrName>
                                            </p:attrNameLst>
                                          </p:cBhvr>
                                          <p:to>
                                            <p:strVal val="visible"/>
                                          </p:to>
                                        </p:set>
                                        <p:anim calcmode="lin" valueType="num">
                                          <p:cBhvr additive="base">
                                            <p:cTn id="19" dur="750" fill="hold"/>
                                            <p:tgtEl>
                                              <p:spTgt spid="66"/>
                                            </p:tgtEl>
                                            <p:attrNameLst>
                                              <p:attrName>ppt_x</p:attrName>
                                            </p:attrNameLst>
                                          </p:cBhvr>
                                          <p:tavLst>
                                            <p:tav tm="0">
                                              <p:val>
                                                <p:strVal val="#ppt_x"/>
                                              </p:val>
                                            </p:tav>
                                            <p:tav tm="100000">
                                              <p:val>
                                                <p:strVal val="#ppt_x"/>
                                              </p:val>
                                            </p:tav>
                                          </p:tavLst>
                                        </p:anim>
                                        <p:anim calcmode="lin" valueType="num">
                                          <p:cBhvr additive="base">
                                            <p:cTn id="20" dur="750" fill="hold"/>
                                            <p:tgtEl>
                                              <p:spTgt spid="6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7" name="Trò-chơi-chíu.wav"/>
                                            </p:tgtEl>
                                          </p:cMediaNode>
                                        </p:audio>
                                      </p:subTnLst>
                                    </p:cTn>
                                  </p:par>
                                  <p:par>
                                    <p:cTn id="21" presetID="32" presetClass="emph" presetSubtype="0" repeatCount="3000" fill="hold" nodeType="withEffect">
                                      <p:stCondLst>
                                        <p:cond delay="250"/>
                                      </p:stCondLst>
                                      <p:childTnLst>
                                        <p:animRot by="120000">
                                          <p:cBhvr>
                                            <p:cTn id="22" dur="100" fill="hold">
                                              <p:stCondLst>
                                                <p:cond delay="0"/>
                                              </p:stCondLst>
                                            </p:cTn>
                                            <p:tgtEl>
                                              <p:spTgt spid="65"/>
                                            </p:tgtEl>
                                            <p:attrNameLst>
                                              <p:attrName>r</p:attrName>
                                            </p:attrNameLst>
                                          </p:cBhvr>
                                        </p:animRot>
                                        <p:animRot by="-240000">
                                          <p:cBhvr>
                                            <p:cTn id="23" dur="200" fill="hold">
                                              <p:stCondLst>
                                                <p:cond delay="200"/>
                                              </p:stCondLst>
                                            </p:cTn>
                                            <p:tgtEl>
                                              <p:spTgt spid="65"/>
                                            </p:tgtEl>
                                            <p:attrNameLst>
                                              <p:attrName>r</p:attrName>
                                            </p:attrNameLst>
                                          </p:cBhvr>
                                        </p:animRot>
                                        <p:animRot by="240000">
                                          <p:cBhvr>
                                            <p:cTn id="24" dur="200" fill="hold">
                                              <p:stCondLst>
                                                <p:cond delay="400"/>
                                              </p:stCondLst>
                                            </p:cTn>
                                            <p:tgtEl>
                                              <p:spTgt spid="65"/>
                                            </p:tgtEl>
                                            <p:attrNameLst>
                                              <p:attrName>r</p:attrName>
                                            </p:attrNameLst>
                                          </p:cBhvr>
                                        </p:animRot>
                                        <p:animRot by="-240000">
                                          <p:cBhvr>
                                            <p:cTn id="25" dur="200" fill="hold">
                                              <p:stCondLst>
                                                <p:cond delay="600"/>
                                              </p:stCondLst>
                                            </p:cTn>
                                            <p:tgtEl>
                                              <p:spTgt spid="65"/>
                                            </p:tgtEl>
                                            <p:attrNameLst>
                                              <p:attrName>r</p:attrName>
                                            </p:attrNameLst>
                                          </p:cBhvr>
                                        </p:animRot>
                                        <p:animRot by="120000">
                                          <p:cBhvr>
                                            <p:cTn id="26" dur="200" fill="hold">
                                              <p:stCondLst>
                                                <p:cond delay="800"/>
                                              </p:stCondLst>
                                            </p:cTn>
                                            <p:tgtEl>
                                              <p:spTgt spid="65"/>
                                            </p:tgtEl>
                                            <p:attrNameLst>
                                              <p:attrName>r</p:attrName>
                                            </p:attrNameLst>
                                          </p:cBhvr>
                                        </p:animRot>
                                      </p:childTnLst>
                                    </p:cTn>
                                  </p:par>
                                  <p:par>
                                    <p:cTn id="27" presetID="32" presetClass="emph" presetSubtype="0" repeatCount="3000" fill="hold" nodeType="withEffect">
                                      <p:stCondLst>
                                        <p:cond delay="250"/>
                                      </p:stCondLst>
                                      <p:childTnLst>
                                        <p:animRot by="120000">
                                          <p:cBhvr>
                                            <p:cTn id="28" dur="100" fill="hold">
                                              <p:stCondLst>
                                                <p:cond delay="0"/>
                                              </p:stCondLst>
                                            </p:cTn>
                                            <p:tgtEl>
                                              <p:spTgt spid="66"/>
                                            </p:tgtEl>
                                            <p:attrNameLst>
                                              <p:attrName>r</p:attrName>
                                            </p:attrNameLst>
                                          </p:cBhvr>
                                        </p:animRot>
                                        <p:animRot by="-240000">
                                          <p:cBhvr>
                                            <p:cTn id="29" dur="200" fill="hold">
                                              <p:stCondLst>
                                                <p:cond delay="200"/>
                                              </p:stCondLst>
                                            </p:cTn>
                                            <p:tgtEl>
                                              <p:spTgt spid="66"/>
                                            </p:tgtEl>
                                            <p:attrNameLst>
                                              <p:attrName>r</p:attrName>
                                            </p:attrNameLst>
                                          </p:cBhvr>
                                        </p:animRot>
                                        <p:animRot by="240000">
                                          <p:cBhvr>
                                            <p:cTn id="30" dur="200" fill="hold">
                                              <p:stCondLst>
                                                <p:cond delay="400"/>
                                              </p:stCondLst>
                                            </p:cTn>
                                            <p:tgtEl>
                                              <p:spTgt spid="66"/>
                                            </p:tgtEl>
                                            <p:attrNameLst>
                                              <p:attrName>r</p:attrName>
                                            </p:attrNameLst>
                                          </p:cBhvr>
                                        </p:animRot>
                                        <p:animRot by="-240000">
                                          <p:cBhvr>
                                            <p:cTn id="31" dur="200" fill="hold">
                                              <p:stCondLst>
                                                <p:cond delay="600"/>
                                              </p:stCondLst>
                                            </p:cTn>
                                            <p:tgtEl>
                                              <p:spTgt spid="66"/>
                                            </p:tgtEl>
                                            <p:attrNameLst>
                                              <p:attrName>r</p:attrName>
                                            </p:attrNameLst>
                                          </p:cBhvr>
                                        </p:animRot>
                                        <p:animRot by="120000">
                                          <p:cBhvr>
                                            <p:cTn id="32" dur="200" fill="hold">
                                              <p:stCondLst>
                                                <p:cond delay="800"/>
                                              </p:stCondLst>
                                            </p:cTn>
                                            <p:tgtEl>
                                              <p:spTgt spid="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DD635641-85A7-63EC-3FDB-882FB6E922FD}"/>
              </a:ext>
            </a:extLst>
          </p:cNvPr>
          <p:cNvPicPr>
            <a:picLocks noChangeAspect="1"/>
          </p:cNvPicPr>
          <p:nvPr/>
        </p:nvPicPr>
        <p:blipFill rotWithShape="1">
          <a:blip r:embed="rId3">
            <a:extLst>
              <a:ext uri="{28A0092B-C50C-407E-A947-70E740481C1C}">
                <a14:useLocalDpi xmlns:a14="http://schemas.microsoft.com/office/drawing/2010/main" val="0"/>
              </a:ext>
            </a:extLst>
          </a:blip>
          <a:srcRect l="11004" t="24977" r="10831" b="21362"/>
          <a:stretch/>
        </p:blipFill>
        <p:spPr>
          <a:xfrm>
            <a:off x="1831181" y="692705"/>
            <a:ext cx="8180533" cy="5616000"/>
          </a:xfrm>
          <a:prstGeom prst="rect">
            <a:avLst/>
          </a:prstGeom>
          <a:effectLst>
            <a:innerShdw blurRad="63500">
              <a:schemeClr val="bg1">
                <a:lumMod val="65000"/>
                <a:alpha val="30000"/>
              </a:schemeClr>
            </a:innerShdw>
          </a:effectLst>
        </p:spPr>
      </p:pic>
      <p:sp>
        <p:nvSpPr>
          <p:cNvPr id="9" name="TextBox 8">
            <a:extLst>
              <a:ext uri="{FF2B5EF4-FFF2-40B4-BE49-F238E27FC236}">
                <a16:creationId xmlns:a16="http://schemas.microsoft.com/office/drawing/2014/main" id="{01C32793-3326-6189-B4FC-0B9043E274D0}"/>
              </a:ext>
            </a:extLst>
          </p:cNvPr>
          <p:cNvSpPr txBox="1"/>
          <p:nvPr/>
        </p:nvSpPr>
        <p:spPr>
          <a:xfrm>
            <a:off x="2264126" y="2760895"/>
            <a:ext cx="7586133" cy="1815882"/>
          </a:xfrm>
          <a:prstGeom prst="rect">
            <a:avLst/>
          </a:prstGeom>
          <a:noFill/>
        </p:spPr>
        <p:txBody>
          <a:bodyPr wrap="square" rtlCol="0">
            <a:spAutoFit/>
          </a:bodyPr>
          <a:lstStyle/>
          <a:p>
            <a:pPr algn="ctr"/>
            <a:r>
              <a:rPr lang="vi-VN" sz="2800" b="1">
                <a:solidFill>
                  <a:srgbClr val="CC0099"/>
                </a:solidFill>
              </a:rPr>
              <a:t>Công cha như núi Thái Sơn,</a:t>
            </a:r>
            <a:endParaRPr lang="en-US" sz="2800" b="1">
              <a:solidFill>
                <a:srgbClr val="CC0099"/>
              </a:solidFill>
            </a:endParaRPr>
          </a:p>
          <a:p>
            <a:pPr algn="ctr"/>
            <a:r>
              <a:rPr lang="vi-VN" sz="2800" b="1">
                <a:solidFill>
                  <a:srgbClr val="CC0099"/>
                </a:solidFill>
              </a:rPr>
              <a:t>Nghĩa mẹ như nước trong nguồn chảy ra.</a:t>
            </a:r>
            <a:endParaRPr lang="en-US" sz="2800" b="1">
              <a:solidFill>
                <a:srgbClr val="CC0099"/>
              </a:solidFill>
            </a:endParaRPr>
          </a:p>
          <a:p>
            <a:pPr algn="ctr"/>
            <a:r>
              <a:rPr lang="vi-VN" sz="2800" b="1">
                <a:solidFill>
                  <a:srgbClr val="CC0099"/>
                </a:solidFill>
              </a:rPr>
              <a:t>Một lòng thờ mẹ kính cha,</a:t>
            </a:r>
            <a:endParaRPr lang="en-US" sz="2800" b="1">
              <a:solidFill>
                <a:srgbClr val="CC0099"/>
              </a:solidFill>
            </a:endParaRPr>
          </a:p>
          <a:p>
            <a:pPr algn="ctr"/>
            <a:r>
              <a:rPr lang="vi-VN" sz="2800" b="1">
                <a:solidFill>
                  <a:srgbClr val="CC0099"/>
                </a:solidFill>
              </a:rPr>
              <a:t>Cho tròn chữ hiếu mới là đạo con.</a:t>
            </a:r>
            <a:endParaRPr lang="en-US" sz="2800" b="1" dirty="0">
              <a:solidFill>
                <a:srgbClr val="CC0099"/>
              </a:solidFill>
            </a:endParaRPr>
          </a:p>
        </p:txBody>
      </p:sp>
      <p:sp>
        <p:nvSpPr>
          <p:cNvPr id="10" name="TextBox 9">
            <a:extLst>
              <a:ext uri="{FF2B5EF4-FFF2-40B4-BE49-F238E27FC236}">
                <a16:creationId xmlns:a16="http://schemas.microsoft.com/office/drawing/2014/main" id="{F0A4D219-2A41-01D7-813E-00D4AE6FB8F0}"/>
              </a:ext>
            </a:extLst>
          </p:cNvPr>
          <p:cNvSpPr txBox="1"/>
          <p:nvPr/>
        </p:nvSpPr>
        <p:spPr>
          <a:xfrm>
            <a:off x="1059002" y="1693273"/>
            <a:ext cx="1416500" cy="830997"/>
          </a:xfrm>
          <a:prstGeom prst="rect">
            <a:avLst/>
          </a:prstGeom>
          <a:noFill/>
        </p:spPr>
        <p:txBody>
          <a:bodyPr wrap="square" rtlCol="0">
            <a:spAutoFit/>
          </a:bodyPr>
          <a:lstStyle/>
          <a:p>
            <a:pPr algn="ctr"/>
            <a:r>
              <a:rPr lang="en-US" sz="4800" b="1">
                <a:ln>
                  <a:solidFill>
                    <a:schemeClr val="bg1"/>
                  </a:solidFill>
                </a:ln>
                <a:blipFill dpi="0" rotWithShape="1">
                  <a:blip r:embed="rId4">
                    <a:extLst>
                      <a:ext uri="{28A0092B-C50C-407E-A947-70E740481C1C}">
                        <a14:useLocalDpi xmlns:a14="http://schemas.microsoft.com/office/drawing/2010/main" val="0"/>
                      </a:ext>
                    </a:extLst>
                  </a:blip>
                  <a:srcRect/>
                  <a:stretch>
                    <a:fillRect/>
                  </a:stretch>
                </a:blipFill>
                <a:effectLst>
                  <a:glow rad="88900">
                    <a:schemeClr val="bg1"/>
                  </a:glow>
                  <a:outerShdw blurRad="38100" dist="38100" dir="2700000" algn="tl">
                    <a:srgbClr val="000000">
                      <a:alpha val="43137"/>
                    </a:srgbClr>
                  </a:outerShdw>
                </a:effectLst>
                <a:latin typeface="UVN Banh Mi" pitchFamily="2" charset="0"/>
              </a:rPr>
              <a:t>Gợi ý</a:t>
            </a:r>
            <a:endParaRPr lang="en-US" sz="4800" b="1" dirty="0">
              <a:ln>
                <a:solidFill>
                  <a:schemeClr val="bg1"/>
                </a:solidFill>
              </a:ln>
              <a:blipFill dpi="0" rotWithShape="1">
                <a:blip r:embed="rId4">
                  <a:extLst>
                    <a:ext uri="{28A0092B-C50C-407E-A947-70E740481C1C}">
                      <a14:useLocalDpi xmlns:a14="http://schemas.microsoft.com/office/drawing/2010/main" val="0"/>
                    </a:ext>
                  </a:extLst>
                </a:blip>
                <a:srcRect/>
                <a:stretch>
                  <a:fillRect/>
                </a:stretch>
              </a:blipFill>
              <a:effectLst>
                <a:glow rad="88900">
                  <a:schemeClr val="bg1"/>
                </a:glow>
                <a:outerShdw blurRad="38100" dist="38100" dir="2700000" algn="tl">
                  <a:srgbClr val="000000">
                    <a:alpha val="43137"/>
                  </a:srgbClr>
                </a:outerShdw>
              </a:effectLst>
              <a:latin typeface="UVN Banh Mi" pitchFamily="2" charset="0"/>
            </a:endParaRPr>
          </a:p>
        </p:txBody>
      </p:sp>
      <p:pic>
        <p:nvPicPr>
          <p:cNvPr id="11" name="Picture 10">
            <a:extLst>
              <a:ext uri="{FF2B5EF4-FFF2-40B4-BE49-F238E27FC236}">
                <a16:creationId xmlns:a16="http://schemas.microsoft.com/office/drawing/2014/main" id="{B9A7C1AF-2AED-693C-CADB-868A29680A93}"/>
              </a:ext>
            </a:extLst>
          </p:cNvPr>
          <p:cNvPicPr>
            <a:picLocks noChangeAspect="1"/>
          </p:cNvPicPr>
          <p:nvPr/>
        </p:nvPicPr>
        <p:blipFill>
          <a:blip r:embed="rId5"/>
          <a:stretch>
            <a:fillRect/>
          </a:stretch>
        </p:blipFill>
        <p:spPr>
          <a:xfrm>
            <a:off x="-1" y="4925569"/>
            <a:ext cx="12192000" cy="1932431"/>
          </a:xfrm>
          <a:prstGeom prst="rect">
            <a:avLst/>
          </a:prstGeom>
        </p:spPr>
      </p:pic>
      <p:pic>
        <p:nvPicPr>
          <p:cNvPr id="12" name="Picture 11">
            <a:extLst>
              <a:ext uri="{FF2B5EF4-FFF2-40B4-BE49-F238E27FC236}">
                <a16:creationId xmlns:a16="http://schemas.microsoft.com/office/drawing/2014/main" id="{E174A0EA-B3E6-7A8D-8B31-2DF9609BACBB}"/>
              </a:ext>
            </a:extLst>
          </p:cNvPr>
          <p:cNvPicPr>
            <a:picLocks noChangeAspect="1"/>
          </p:cNvPicPr>
          <p:nvPr/>
        </p:nvPicPr>
        <p:blipFill>
          <a:blip r:embed="rId6"/>
          <a:stretch>
            <a:fillRect/>
          </a:stretch>
        </p:blipFill>
        <p:spPr>
          <a:xfrm>
            <a:off x="9126762" y="82834"/>
            <a:ext cx="2043492" cy="2052000"/>
          </a:xfrm>
          <a:prstGeom prst="rect">
            <a:avLst/>
          </a:prstGeom>
        </p:spPr>
      </p:pic>
      <p:pic>
        <p:nvPicPr>
          <p:cNvPr id="1026" name="Picture 2" descr="Happy Flower Power Sticker for iOS &amp; Android | GIPHY | Happy flowers, Love  heart gif, Happy stickers">
            <a:extLst>
              <a:ext uri="{FF2B5EF4-FFF2-40B4-BE49-F238E27FC236}">
                <a16:creationId xmlns:a16="http://schemas.microsoft.com/office/drawing/2014/main" id="{951FD519-43F2-CAF9-0F69-74BEB78DB7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5005" y="2011332"/>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FDE3FCA7-32C8-6555-CD59-FC6511953A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 y="314482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F9C9BEB8-D202-9A18-6D0E-857493C6AE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11249" y="2798496"/>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502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left)">
                                      <p:cBhvr>
                                        <p:cTn id="8" dur="750"/>
                                        <p:tgtEl>
                                          <p:spTgt spid="8"/>
                                        </p:tgtEl>
                                      </p:cBhvr>
                                    </p:animEffect>
                                  </p:childTnLst>
                                </p:cTn>
                              </p:par>
                            </p:childTnLst>
                          </p:cTn>
                        </p:par>
                        <p:par>
                          <p:cTn id="9" fill="hold">
                            <p:stCondLst>
                              <p:cond delay="7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anim calcmode="lin" valueType="num">
                                      <p:cBhvr>
                                        <p:cTn id="1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 calcmode="lin" valueType="num">
                                      <p:cBhvr>
                                        <p:cTn id="23" dur="500" fill="hold"/>
                                        <p:tgtEl>
                                          <p:spTgt spid="1026"/>
                                        </p:tgtEl>
                                        <p:attrNameLst>
                                          <p:attrName>style.rotation</p:attrName>
                                        </p:attrNameLst>
                                      </p:cBhvr>
                                      <p:tavLst>
                                        <p:tav tm="0">
                                          <p:val>
                                            <p:fltVal val="360"/>
                                          </p:val>
                                        </p:tav>
                                        <p:tav tm="100000">
                                          <p:val>
                                            <p:fltVal val="0"/>
                                          </p:val>
                                        </p:tav>
                                      </p:tavLst>
                                    </p:anim>
                                    <p:animEffect transition="in" filter="fade">
                                      <p:cBhvr>
                                        <p:cTn id="24" dur="500"/>
                                        <p:tgtEl>
                                          <p:spTgt spid="102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subTnLst>
                                    <p:audio>
                                      <p:cMediaNode>
                                        <p:cTn display="0" masterRel="sameClick">
                                          <p:stCondLst>
                                            <p:cond evt="begin" delay="0">
                                              <p:tn val="26"/>
                                            </p:cond>
                                          </p:stCondLst>
                                          <p:endCondLst>
                                            <p:cond evt="onStopAudio" delay="0">
                                              <p:tgtEl>
                                                <p:sldTgt/>
                                              </p:tgtEl>
                                            </p:cond>
                                          </p:endCondLst>
                                        </p:cTn>
                                        <p:tgtEl>
                                          <p:sndTgt r:embed="rId2" name="Trò-chơi-t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DD635641-85A7-63EC-3FDB-882FB6E922FD}"/>
              </a:ext>
            </a:extLst>
          </p:cNvPr>
          <p:cNvPicPr>
            <a:picLocks noChangeAspect="1"/>
          </p:cNvPicPr>
          <p:nvPr/>
        </p:nvPicPr>
        <p:blipFill rotWithShape="1">
          <a:blip r:embed="rId3">
            <a:extLst>
              <a:ext uri="{28A0092B-C50C-407E-A947-70E740481C1C}">
                <a14:useLocalDpi xmlns:a14="http://schemas.microsoft.com/office/drawing/2010/main" val="0"/>
              </a:ext>
            </a:extLst>
          </a:blip>
          <a:srcRect l="11004" t="24977" r="10831" b="21362"/>
          <a:stretch/>
        </p:blipFill>
        <p:spPr>
          <a:xfrm>
            <a:off x="1831181" y="692705"/>
            <a:ext cx="8180533" cy="5616000"/>
          </a:xfrm>
          <a:prstGeom prst="rect">
            <a:avLst/>
          </a:prstGeom>
          <a:effectLst>
            <a:innerShdw blurRad="63500">
              <a:schemeClr val="bg1">
                <a:lumMod val="65000"/>
                <a:alpha val="30000"/>
              </a:schemeClr>
            </a:innerShdw>
          </a:effectLst>
        </p:spPr>
      </p:pic>
      <p:sp>
        <p:nvSpPr>
          <p:cNvPr id="9" name="TextBox 8">
            <a:extLst>
              <a:ext uri="{FF2B5EF4-FFF2-40B4-BE49-F238E27FC236}">
                <a16:creationId xmlns:a16="http://schemas.microsoft.com/office/drawing/2014/main" id="{01C32793-3326-6189-B4FC-0B9043E274D0}"/>
              </a:ext>
            </a:extLst>
          </p:cNvPr>
          <p:cNvSpPr txBox="1"/>
          <p:nvPr/>
        </p:nvSpPr>
        <p:spPr>
          <a:xfrm>
            <a:off x="2408350" y="2476398"/>
            <a:ext cx="7586133" cy="2246769"/>
          </a:xfrm>
          <a:prstGeom prst="rect">
            <a:avLst/>
          </a:prstGeom>
          <a:noFill/>
        </p:spPr>
        <p:txBody>
          <a:bodyPr wrap="square" rtlCol="0">
            <a:spAutoFit/>
          </a:bodyPr>
          <a:lstStyle/>
          <a:p>
            <a:pPr lvl="0" algn="ctr"/>
            <a:r>
              <a:rPr lang="vi-VN" sz="2800" b="1">
                <a:solidFill>
                  <a:srgbClr val="CC0099"/>
                </a:solidFill>
              </a:rPr>
              <a:t>2. Chim trời ai dễ đếm lông</a:t>
            </a:r>
            <a:endParaRPr lang="en-US" sz="2800" b="1">
              <a:solidFill>
                <a:srgbClr val="CC0099"/>
              </a:solidFill>
            </a:endParaRPr>
          </a:p>
          <a:p>
            <a:pPr lvl="0" algn="ctr"/>
            <a:r>
              <a:rPr lang="vi-VN" sz="2800" b="1">
                <a:solidFill>
                  <a:srgbClr val="CC0099"/>
                </a:solidFill>
              </a:rPr>
              <a:t>Nuôi con ai dễ kể công tháng ngày.</a:t>
            </a:r>
            <a:endParaRPr lang="en-US" sz="2800" b="1">
              <a:solidFill>
                <a:srgbClr val="CC0099"/>
              </a:solidFill>
            </a:endParaRPr>
          </a:p>
          <a:p>
            <a:pPr lvl="0" algn="ctr"/>
            <a:endParaRPr lang="en-US" sz="2800" b="1">
              <a:solidFill>
                <a:srgbClr val="CC0099"/>
              </a:solidFill>
            </a:endParaRPr>
          </a:p>
          <a:p>
            <a:pPr lvl="0" algn="ctr"/>
            <a:r>
              <a:rPr lang="vi-VN" sz="2800" b="1">
                <a:solidFill>
                  <a:srgbClr val="CC0099"/>
                </a:solidFill>
              </a:rPr>
              <a:t>3. Gió mùa thu mẹ ru con ngủ</a:t>
            </a:r>
            <a:endParaRPr lang="en-US" sz="2800" b="1">
              <a:solidFill>
                <a:srgbClr val="CC0099"/>
              </a:solidFill>
            </a:endParaRPr>
          </a:p>
          <a:p>
            <a:pPr lvl="0" algn="ctr"/>
            <a:r>
              <a:rPr lang="vi-VN" sz="2800" b="1">
                <a:solidFill>
                  <a:srgbClr val="CC0099"/>
                </a:solidFill>
              </a:rPr>
              <a:t>Năm canh chày mẹ thức đủ năm canh.</a:t>
            </a:r>
            <a:endParaRPr kumimoji="0" lang="en-US" sz="2800" b="1" i="0" u="none" strike="noStrike" kern="1200" cap="none" spc="0" normalizeH="0" baseline="0" noProof="0" dirty="0">
              <a:ln>
                <a:noFill/>
              </a:ln>
              <a:solidFill>
                <a:srgbClr val="CC0099"/>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F0A4D219-2A41-01D7-813E-00D4AE6FB8F0}"/>
              </a:ext>
            </a:extLst>
          </p:cNvPr>
          <p:cNvSpPr txBox="1"/>
          <p:nvPr/>
        </p:nvSpPr>
        <p:spPr>
          <a:xfrm>
            <a:off x="1059002" y="1693273"/>
            <a:ext cx="14165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solidFill>
                    <a:prstClr val="white"/>
                  </a:solidFill>
                </a:ln>
                <a:blipFill dpi="0" rotWithShape="1">
                  <a:blip r:embed="rId4">
                    <a:extLst>
                      <a:ext uri="{28A0092B-C50C-407E-A947-70E740481C1C}">
                        <a14:useLocalDpi xmlns:a14="http://schemas.microsoft.com/office/drawing/2010/main" val="0"/>
                      </a:ext>
                    </a:extLst>
                  </a:blip>
                  <a:srcRect/>
                  <a:stretch>
                    <a:fillRect/>
                  </a:stretch>
                </a:blipFill>
                <a:effectLst>
                  <a:glow rad="88900">
                    <a:prstClr val="white"/>
                  </a:glow>
                  <a:outerShdw blurRad="38100" dist="38100" dir="2700000" algn="tl">
                    <a:srgbClr val="000000">
                      <a:alpha val="43137"/>
                    </a:srgbClr>
                  </a:outerShdw>
                </a:effectLst>
                <a:uLnTx/>
                <a:uFillTx/>
                <a:latin typeface="UVN Banh Mi" pitchFamily="2" charset="0"/>
                <a:ea typeface="+mn-ea"/>
                <a:cs typeface="+mn-cs"/>
              </a:rPr>
              <a:t>Gợi ý</a:t>
            </a:r>
            <a:endParaRPr kumimoji="0" lang="en-US" sz="4800" b="1" i="0" u="none" strike="noStrike" kern="1200" cap="none" spc="0" normalizeH="0" baseline="0" noProof="0" dirty="0">
              <a:ln>
                <a:solidFill>
                  <a:prstClr val="white"/>
                </a:solidFill>
              </a:ln>
              <a:blipFill dpi="0" rotWithShape="1">
                <a:blip r:embed="rId4">
                  <a:extLst>
                    <a:ext uri="{28A0092B-C50C-407E-A947-70E740481C1C}">
                      <a14:useLocalDpi xmlns:a14="http://schemas.microsoft.com/office/drawing/2010/main" val="0"/>
                    </a:ext>
                  </a:extLst>
                </a:blip>
                <a:srcRect/>
                <a:stretch>
                  <a:fillRect/>
                </a:stretch>
              </a:blipFill>
              <a:effectLst>
                <a:glow rad="88900">
                  <a:prstClr val="white"/>
                </a:glow>
                <a:outerShdw blurRad="38100" dist="38100" dir="2700000" algn="tl">
                  <a:srgbClr val="000000">
                    <a:alpha val="43137"/>
                  </a:srgbClr>
                </a:outerShdw>
              </a:effectLst>
              <a:uLnTx/>
              <a:uFillTx/>
              <a:latin typeface="UVN Banh Mi" pitchFamily="2" charset="0"/>
              <a:ea typeface="+mn-ea"/>
              <a:cs typeface="+mn-cs"/>
            </a:endParaRPr>
          </a:p>
        </p:txBody>
      </p:sp>
      <p:pic>
        <p:nvPicPr>
          <p:cNvPr id="11" name="Picture 10">
            <a:extLst>
              <a:ext uri="{FF2B5EF4-FFF2-40B4-BE49-F238E27FC236}">
                <a16:creationId xmlns:a16="http://schemas.microsoft.com/office/drawing/2014/main" id="{B9A7C1AF-2AED-693C-CADB-868A29680A93}"/>
              </a:ext>
            </a:extLst>
          </p:cNvPr>
          <p:cNvPicPr>
            <a:picLocks noChangeAspect="1"/>
          </p:cNvPicPr>
          <p:nvPr/>
        </p:nvPicPr>
        <p:blipFill>
          <a:blip r:embed="rId5"/>
          <a:stretch>
            <a:fillRect/>
          </a:stretch>
        </p:blipFill>
        <p:spPr>
          <a:xfrm>
            <a:off x="-1" y="4925569"/>
            <a:ext cx="12192000" cy="1932431"/>
          </a:xfrm>
          <a:prstGeom prst="rect">
            <a:avLst/>
          </a:prstGeom>
        </p:spPr>
      </p:pic>
      <p:pic>
        <p:nvPicPr>
          <p:cNvPr id="12" name="Picture 11">
            <a:extLst>
              <a:ext uri="{FF2B5EF4-FFF2-40B4-BE49-F238E27FC236}">
                <a16:creationId xmlns:a16="http://schemas.microsoft.com/office/drawing/2014/main" id="{E174A0EA-B3E6-7A8D-8B31-2DF9609BACBB}"/>
              </a:ext>
            </a:extLst>
          </p:cNvPr>
          <p:cNvPicPr>
            <a:picLocks noChangeAspect="1"/>
          </p:cNvPicPr>
          <p:nvPr/>
        </p:nvPicPr>
        <p:blipFill>
          <a:blip r:embed="rId6"/>
          <a:stretch>
            <a:fillRect/>
          </a:stretch>
        </p:blipFill>
        <p:spPr>
          <a:xfrm>
            <a:off x="9126762" y="82834"/>
            <a:ext cx="2043492" cy="2052000"/>
          </a:xfrm>
          <a:prstGeom prst="rect">
            <a:avLst/>
          </a:prstGeom>
        </p:spPr>
      </p:pic>
      <p:pic>
        <p:nvPicPr>
          <p:cNvPr id="1026" name="Picture 2" descr="Happy Flower Power Sticker for iOS &amp; Android | GIPHY | Happy flowers, Love  heart gif, Happy stickers">
            <a:extLst>
              <a:ext uri="{FF2B5EF4-FFF2-40B4-BE49-F238E27FC236}">
                <a16:creationId xmlns:a16="http://schemas.microsoft.com/office/drawing/2014/main" id="{951FD519-43F2-CAF9-0F69-74BEB78DB7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02716" y="2441319"/>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FDE3FCA7-32C8-6555-CD59-FC6511953A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 y="314482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F9C9BEB8-D202-9A18-6D0E-857493C6AE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11249" y="2798496"/>
            <a:ext cx="3545288" cy="35452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appy Flower Power Sticker for iOS &amp; Android | GIPHY | Happy flowers, Love  heart gif, Happy stickers">
            <a:extLst>
              <a:ext uri="{FF2B5EF4-FFF2-40B4-BE49-F238E27FC236}">
                <a16:creationId xmlns:a16="http://schemas.microsoft.com/office/drawing/2014/main" id="{C6E5EED2-A0FA-5D1F-8EA3-165744F49C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85519" y="3665537"/>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left)">
                                      <p:cBhvr>
                                        <p:cTn id="8" dur="750"/>
                                        <p:tgtEl>
                                          <p:spTgt spid="8"/>
                                        </p:tgtEl>
                                      </p:cBhvr>
                                    </p:animEffect>
                                  </p:childTnLst>
                                </p:cTn>
                              </p:par>
                            </p:childTnLst>
                          </p:cTn>
                        </p:par>
                        <p:par>
                          <p:cTn id="9" fill="hold">
                            <p:stCondLst>
                              <p:cond delay="7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anim calcmode="lin" valueType="num">
                                      <p:cBhvr>
                                        <p:cTn id="1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 calcmode="lin" valueType="num">
                                      <p:cBhvr>
                                        <p:cTn id="23" dur="500" fill="hold"/>
                                        <p:tgtEl>
                                          <p:spTgt spid="1026"/>
                                        </p:tgtEl>
                                        <p:attrNameLst>
                                          <p:attrName>style.rotation</p:attrName>
                                        </p:attrNameLst>
                                      </p:cBhvr>
                                      <p:tavLst>
                                        <p:tav tm="0">
                                          <p:val>
                                            <p:fltVal val="360"/>
                                          </p:val>
                                        </p:tav>
                                        <p:tav tm="100000">
                                          <p:val>
                                            <p:fltVal val="0"/>
                                          </p:val>
                                        </p:tav>
                                      </p:tavLst>
                                    </p:anim>
                                    <p:animEffect transition="in" filter="fade">
                                      <p:cBhvr>
                                        <p:cTn id="24" dur="500"/>
                                        <p:tgtEl>
                                          <p:spTgt spid="102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subTnLst>
                                    <p:audio>
                                      <p:cMediaNode>
                                        <p:cTn display="0" masterRel="sameClick">
                                          <p:stCondLst>
                                            <p:cond evt="begin" delay="0">
                                              <p:tn val="26"/>
                                            </p:cond>
                                          </p:stCondLst>
                                          <p:endCondLst>
                                            <p:cond evt="onStopAudio" delay="0">
                                              <p:tgtEl>
                                                <p:sldTgt/>
                                              </p:tgtEl>
                                            </p:cond>
                                          </p:endCondLst>
                                        </p:cTn>
                                        <p:tgtEl>
                                          <p:sndTgt r:embed="rId2" name="Trò-chơi-ting.wav"/>
                                        </p:tgtEl>
                                      </p:cMediaNode>
                                    </p:audio>
                                  </p:sub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 calcmode="lin" valueType="num">
                                      <p:cBhvr>
                                        <p:cTn id="35" dur="500" fill="hold"/>
                                        <p:tgtEl>
                                          <p:spTgt spid="2"/>
                                        </p:tgtEl>
                                        <p:attrNameLst>
                                          <p:attrName>style.rotation</p:attrName>
                                        </p:attrNameLst>
                                      </p:cBhvr>
                                      <p:tavLst>
                                        <p:tav tm="0">
                                          <p:val>
                                            <p:fltVal val="360"/>
                                          </p:val>
                                        </p:tav>
                                        <p:tav tm="100000">
                                          <p:val>
                                            <p:fltVal val="0"/>
                                          </p:val>
                                        </p:tav>
                                      </p:tavLst>
                                    </p:anim>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DD635641-85A7-63EC-3FDB-882FB6E922FD}"/>
              </a:ext>
            </a:extLst>
          </p:cNvPr>
          <p:cNvPicPr>
            <a:picLocks noChangeAspect="1"/>
          </p:cNvPicPr>
          <p:nvPr/>
        </p:nvPicPr>
        <p:blipFill rotWithShape="1">
          <a:blip r:embed="rId3">
            <a:extLst>
              <a:ext uri="{28A0092B-C50C-407E-A947-70E740481C1C}">
                <a14:useLocalDpi xmlns:a14="http://schemas.microsoft.com/office/drawing/2010/main" val="0"/>
              </a:ext>
            </a:extLst>
          </a:blip>
          <a:srcRect l="11004" t="24977" r="10831" b="21362"/>
          <a:stretch/>
        </p:blipFill>
        <p:spPr>
          <a:xfrm>
            <a:off x="1831181" y="692705"/>
            <a:ext cx="8180533" cy="5616000"/>
          </a:xfrm>
          <a:prstGeom prst="rect">
            <a:avLst/>
          </a:prstGeom>
          <a:effectLst>
            <a:innerShdw blurRad="63500">
              <a:schemeClr val="bg1">
                <a:lumMod val="65000"/>
                <a:alpha val="30000"/>
              </a:schemeClr>
            </a:innerShdw>
          </a:effectLst>
        </p:spPr>
      </p:pic>
      <p:sp>
        <p:nvSpPr>
          <p:cNvPr id="9" name="TextBox 8">
            <a:extLst>
              <a:ext uri="{FF2B5EF4-FFF2-40B4-BE49-F238E27FC236}">
                <a16:creationId xmlns:a16="http://schemas.microsoft.com/office/drawing/2014/main" id="{01C32793-3326-6189-B4FC-0B9043E274D0}"/>
              </a:ext>
            </a:extLst>
          </p:cNvPr>
          <p:cNvSpPr txBox="1"/>
          <p:nvPr/>
        </p:nvSpPr>
        <p:spPr>
          <a:xfrm>
            <a:off x="2408350" y="2476398"/>
            <a:ext cx="7586133" cy="2246769"/>
          </a:xfrm>
          <a:prstGeom prst="rect">
            <a:avLst/>
          </a:prstGeom>
          <a:noFill/>
        </p:spPr>
        <p:txBody>
          <a:bodyPr wrap="square" rtlCol="0">
            <a:spAutoFit/>
          </a:bodyPr>
          <a:lstStyle/>
          <a:p>
            <a:pPr lvl="0" algn="ctr"/>
            <a:r>
              <a:rPr lang="vi-VN" sz="2800" b="1">
                <a:solidFill>
                  <a:srgbClr val="CC0099"/>
                </a:solidFill>
              </a:rPr>
              <a:t>4. Lên non mới biết non cao,</a:t>
            </a:r>
            <a:endParaRPr lang="en-US" sz="2800" b="1">
              <a:solidFill>
                <a:srgbClr val="CC0099"/>
              </a:solidFill>
            </a:endParaRPr>
          </a:p>
          <a:p>
            <a:pPr lvl="0" algn="ctr"/>
            <a:r>
              <a:rPr lang="vi-VN" sz="2800" b="1">
                <a:solidFill>
                  <a:srgbClr val="CC0099"/>
                </a:solidFill>
              </a:rPr>
              <a:t>Nuôi con mới biết công lao mẹ hiền.</a:t>
            </a:r>
            <a:endParaRPr lang="en-US" sz="2800" b="1">
              <a:solidFill>
                <a:srgbClr val="CC0099"/>
              </a:solidFill>
            </a:endParaRPr>
          </a:p>
          <a:p>
            <a:pPr lvl="0" algn="ctr"/>
            <a:endParaRPr lang="en-US" sz="2800" b="1">
              <a:solidFill>
                <a:srgbClr val="CC0099"/>
              </a:solidFill>
            </a:endParaRPr>
          </a:p>
          <a:p>
            <a:pPr lvl="0" algn="ctr"/>
            <a:r>
              <a:rPr lang="vi-VN" sz="2800" b="1">
                <a:solidFill>
                  <a:srgbClr val="CC0099"/>
                </a:solidFill>
              </a:rPr>
              <a:t>5. Công cha nặng lắm ai ơi,</a:t>
            </a:r>
            <a:endParaRPr lang="en-US" sz="2800" b="1">
              <a:solidFill>
                <a:srgbClr val="CC0099"/>
              </a:solidFill>
            </a:endParaRPr>
          </a:p>
          <a:p>
            <a:pPr lvl="0" algn="ctr"/>
            <a:r>
              <a:rPr lang="vi-VN" sz="2800" b="1">
                <a:solidFill>
                  <a:srgbClr val="CC0099"/>
                </a:solidFill>
              </a:rPr>
              <a:t>Nghĩa mẹ bằng trời chín tháng cưu mang.</a:t>
            </a:r>
            <a:endParaRPr kumimoji="0" lang="en-US" sz="2800" b="1" i="0" u="none" strike="noStrike" kern="1200" cap="none" spc="0" normalizeH="0" baseline="0" noProof="0" dirty="0">
              <a:ln>
                <a:noFill/>
              </a:ln>
              <a:solidFill>
                <a:srgbClr val="CC0099"/>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F0A4D219-2A41-01D7-813E-00D4AE6FB8F0}"/>
              </a:ext>
            </a:extLst>
          </p:cNvPr>
          <p:cNvSpPr txBox="1"/>
          <p:nvPr/>
        </p:nvSpPr>
        <p:spPr>
          <a:xfrm>
            <a:off x="1059002" y="1693273"/>
            <a:ext cx="14165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solidFill>
                    <a:prstClr val="white"/>
                  </a:solidFill>
                </a:ln>
                <a:blipFill dpi="0" rotWithShape="1">
                  <a:blip r:embed="rId4">
                    <a:extLst>
                      <a:ext uri="{28A0092B-C50C-407E-A947-70E740481C1C}">
                        <a14:useLocalDpi xmlns:a14="http://schemas.microsoft.com/office/drawing/2010/main" val="0"/>
                      </a:ext>
                    </a:extLst>
                  </a:blip>
                  <a:srcRect/>
                  <a:stretch>
                    <a:fillRect/>
                  </a:stretch>
                </a:blipFill>
                <a:effectLst>
                  <a:glow rad="88900">
                    <a:prstClr val="white"/>
                  </a:glow>
                  <a:outerShdw blurRad="38100" dist="38100" dir="2700000" algn="tl">
                    <a:srgbClr val="000000">
                      <a:alpha val="43137"/>
                    </a:srgbClr>
                  </a:outerShdw>
                </a:effectLst>
                <a:uLnTx/>
                <a:uFillTx/>
                <a:latin typeface="UVN Banh Mi" pitchFamily="2" charset="0"/>
                <a:ea typeface="+mn-ea"/>
                <a:cs typeface="+mn-cs"/>
              </a:rPr>
              <a:t>Gợi ý</a:t>
            </a:r>
            <a:endParaRPr kumimoji="0" lang="en-US" sz="4800" b="1" i="0" u="none" strike="noStrike" kern="1200" cap="none" spc="0" normalizeH="0" baseline="0" noProof="0" dirty="0">
              <a:ln>
                <a:solidFill>
                  <a:prstClr val="white"/>
                </a:solidFill>
              </a:ln>
              <a:blipFill dpi="0" rotWithShape="1">
                <a:blip r:embed="rId4">
                  <a:extLst>
                    <a:ext uri="{28A0092B-C50C-407E-A947-70E740481C1C}">
                      <a14:useLocalDpi xmlns:a14="http://schemas.microsoft.com/office/drawing/2010/main" val="0"/>
                    </a:ext>
                  </a:extLst>
                </a:blip>
                <a:srcRect/>
                <a:stretch>
                  <a:fillRect/>
                </a:stretch>
              </a:blipFill>
              <a:effectLst>
                <a:glow rad="88900">
                  <a:prstClr val="white"/>
                </a:glow>
                <a:outerShdw blurRad="38100" dist="38100" dir="2700000" algn="tl">
                  <a:srgbClr val="000000">
                    <a:alpha val="43137"/>
                  </a:srgbClr>
                </a:outerShdw>
              </a:effectLst>
              <a:uLnTx/>
              <a:uFillTx/>
              <a:latin typeface="UVN Banh Mi" pitchFamily="2" charset="0"/>
              <a:ea typeface="+mn-ea"/>
              <a:cs typeface="+mn-cs"/>
            </a:endParaRPr>
          </a:p>
        </p:txBody>
      </p:sp>
      <p:pic>
        <p:nvPicPr>
          <p:cNvPr id="11" name="Picture 10">
            <a:extLst>
              <a:ext uri="{FF2B5EF4-FFF2-40B4-BE49-F238E27FC236}">
                <a16:creationId xmlns:a16="http://schemas.microsoft.com/office/drawing/2014/main" id="{B9A7C1AF-2AED-693C-CADB-868A29680A93}"/>
              </a:ext>
            </a:extLst>
          </p:cNvPr>
          <p:cNvPicPr>
            <a:picLocks noChangeAspect="1"/>
          </p:cNvPicPr>
          <p:nvPr/>
        </p:nvPicPr>
        <p:blipFill>
          <a:blip r:embed="rId5"/>
          <a:stretch>
            <a:fillRect/>
          </a:stretch>
        </p:blipFill>
        <p:spPr>
          <a:xfrm>
            <a:off x="-1" y="4925569"/>
            <a:ext cx="12192000" cy="1932431"/>
          </a:xfrm>
          <a:prstGeom prst="rect">
            <a:avLst/>
          </a:prstGeom>
        </p:spPr>
      </p:pic>
      <p:pic>
        <p:nvPicPr>
          <p:cNvPr id="12" name="Picture 11">
            <a:extLst>
              <a:ext uri="{FF2B5EF4-FFF2-40B4-BE49-F238E27FC236}">
                <a16:creationId xmlns:a16="http://schemas.microsoft.com/office/drawing/2014/main" id="{E174A0EA-B3E6-7A8D-8B31-2DF9609BACBB}"/>
              </a:ext>
            </a:extLst>
          </p:cNvPr>
          <p:cNvPicPr>
            <a:picLocks noChangeAspect="1"/>
          </p:cNvPicPr>
          <p:nvPr/>
        </p:nvPicPr>
        <p:blipFill>
          <a:blip r:embed="rId6"/>
          <a:stretch>
            <a:fillRect/>
          </a:stretch>
        </p:blipFill>
        <p:spPr>
          <a:xfrm>
            <a:off x="9126762" y="82834"/>
            <a:ext cx="2043492" cy="2052000"/>
          </a:xfrm>
          <a:prstGeom prst="rect">
            <a:avLst/>
          </a:prstGeom>
        </p:spPr>
      </p:pic>
      <p:pic>
        <p:nvPicPr>
          <p:cNvPr id="1026" name="Picture 2" descr="Happy Flower Power Sticker for iOS &amp; Android | GIPHY | Happy flowers, Love  heart gif, Happy stickers">
            <a:extLst>
              <a:ext uri="{FF2B5EF4-FFF2-40B4-BE49-F238E27FC236}">
                <a16:creationId xmlns:a16="http://schemas.microsoft.com/office/drawing/2014/main" id="{951FD519-43F2-CAF9-0F69-74BEB78DB7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7463" y="2441319"/>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3"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FDE3FCA7-32C8-6555-CD59-FC6511953A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 y="314482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F9C9BEB8-D202-9A18-6D0E-857493C6AEF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11249" y="2798496"/>
            <a:ext cx="3545288" cy="35452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appy Flower Power Sticker for iOS &amp; Android | GIPHY | Happy flowers, Love  heart gif, Happy stickers">
            <a:extLst>
              <a:ext uri="{FF2B5EF4-FFF2-40B4-BE49-F238E27FC236}">
                <a16:creationId xmlns:a16="http://schemas.microsoft.com/office/drawing/2014/main" id="{C6E5EED2-A0FA-5D1F-8EA3-165744F49C1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08040" y="3764444"/>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7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left)">
                                      <p:cBhvr>
                                        <p:cTn id="8" dur="750"/>
                                        <p:tgtEl>
                                          <p:spTgt spid="8"/>
                                        </p:tgtEl>
                                      </p:cBhvr>
                                    </p:animEffect>
                                  </p:childTnLst>
                                </p:cTn>
                              </p:par>
                            </p:childTnLst>
                          </p:cTn>
                        </p:par>
                        <p:par>
                          <p:cTn id="9" fill="hold">
                            <p:stCondLst>
                              <p:cond delay="7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anim calcmode="lin" valueType="num">
                                      <p:cBhvr>
                                        <p:cTn id="1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 calcmode="lin" valueType="num">
                                      <p:cBhvr>
                                        <p:cTn id="21" dur="500" fill="hold"/>
                                        <p:tgtEl>
                                          <p:spTgt spid="1026"/>
                                        </p:tgtEl>
                                        <p:attrNameLst>
                                          <p:attrName>ppt_w</p:attrName>
                                        </p:attrNameLst>
                                      </p:cBhvr>
                                      <p:tavLst>
                                        <p:tav tm="0">
                                          <p:val>
                                            <p:fltVal val="0"/>
                                          </p:val>
                                        </p:tav>
                                        <p:tav tm="100000">
                                          <p:val>
                                            <p:strVal val="#ppt_w"/>
                                          </p:val>
                                        </p:tav>
                                      </p:tavLst>
                                    </p:anim>
                                    <p:anim calcmode="lin" valueType="num">
                                      <p:cBhvr>
                                        <p:cTn id="22" dur="500" fill="hold"/>
                                        <p:tgtEl>
                                          <p:spTgt spid="1026"/>
                                        </p:tgtEl>
                                        <p:attrNameLst>
                                          <p:attrName>ppt_h</p:attrName>
                                        </p:attrNameLst>
                                      </p:cBhvr>
                                      <p:tavLst>
                                        <p:tav tm="0">
                                          <p:val>
                                            <p:fltVal val="0"/>
                                          </p:val>
                                        </p:tav>
                                        <p:tav tm="100000">
                                          <p:val>
                                            <p:strVal val="#ppt_h"/>
                                          </p:val>
                                        </p:tav>
                                      </p:tavLst>
                                    </p:anim>
                                    <p:anim calcmode="lin" valueType="num">
                                      <p:cBhvr>
                                        <p:cTn id="23" dur="500" fill="hold"/>
                                        <p:tgtEl>
                                          <p:spTgt spid="1026"/>
                                        </p:tgtEl>
                                        <p:attrNameLst>
                                          <p:attrName>style.rotation</p:attrName>
                                        </p:attrNameLst>
                                      </p:cBhvr>
                                      <p:tavLst>
                                        <p:tav tm="0">
                                          <p:val>
                                            <p:fltVal val="360"/>
                                          </p:val>
                                        </p:tav>
                                        <p:tav tm="100000">
                                          <p:val>
                                            <p:fltVal val="0"/>
                                          </p:val>
                                        </p:tav>
                                      </p:tavLst>
                                    </p:anim>
                                    <p:animEffect transition="in" filter="fade">
                                      <p:cBhvr>
                                        <p:cTn id="24" dur="500"/>
                                        <p:tgtEl>
                                          <p:spTgt spid="1026"/>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subTnLst>
                                    <p:audio>
                                      <p:cMediaNode>
                                        <p:cTn display="0" masterRel="sameClick">
                                          <p:stCondLst>
                                            <p:cond evt="begin" delay="0">
                                              <p:tn val="26"/>
                                            </p:cond>
                                          </p:stCondLst>
                                          <p:endCondLst>
                                            <p:cond evt="onStopAudio" delay="0">
                                              <p:tgtEl>
                                                <p:sldTgt/>
                                              </p:tgtEl>
                                            </p:cond>
                                          </p:endCondLst>
                                        </p:cTn>
                                        <p:tgtEl>
                                          <p:sndTgt r:embed="rId2" name="Trò-chơi-ting.wav"/>
                                        </p:tgtEl>
                                      </p:cMediaNode>
                                    </p:audio>
                                  </p:sub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 calcmode="lin" valueType="num">
                                      <p:cBhvr>
                                        <p:cTn id="35" dur="500" fill="hold"/>
                                        <p:tgtEl>
                                          <p:spTgt spid="2"/>
                                        </p:tgtEl>
                                        <p:attrNameLst>
                                          <p:attrName>style.rotation</p:attrName>
                                        </p:attrNameLst>
                                      </p:cBhvr>
                                      <p:tavLst>
                                        <p:tav tm="0">
                                          <p:val>
                                            <p:fltVal val="360"/>
                                          </p:val>
                                        </p:tav>
                                        <p:tav tm="100000">
                                          <p:val>
                                            <p:fltVal val="0"/>
                                          </p:val>
                                        </p:tav>
                                      </p:tavLst>
                                    </p:anim>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10;&#10;Description automatically generated">
            <a:extLst>
              <a:ext uri="{FF2B5EF4-FFF2-40B4-BE49-F238E27FC236}">
                <a16:creationId xmlns:a16="http://schemas.microsoft.com/office/drawing/2014/main" id="{DD635641-85A7-63EC-3FDB-882FB6E922FD}"/>
              </a:ext>
            </a:extLst>
          </p:cNvPr>
          <p:cNvPicPr>
            <a:picLocks noChangeAspect="1"/>
          </p:cNvPicPr>
          <p:nvPr/>
        </p:nvPicPr>
        <p:blipFill rotWithShape="1">
          <a:blip r:embed="rId3">
            <a:extLst>
              <a:ext uri="{28A0092B-C50C-407E-A947-70E740481C1C}">
                <a14:useLocalDpi xmlns:a14="http://schemas.microsoft.com/office/drawing/2010/main" val="0"/>
              </a:ext>
            </a:extLst>
          </a:blip>
          <a:srcRect l="11004" t="24977" r="10831" b="21362"/>
          <a:stretch/>
        </p:blipFill>
        <p:spPr>
          <a:xfrm>
            <a:off x="1831181" y="692705"/>
            <a:ext cx="8180533" cy="5616000"/>
          </a:xfrm>
          <a:prstGeom prst="rect">
            <a:avLst/>
          </a:prstGeom>
          <a:effectLst>
            <a:innerShdw blurRad="63500">
              <a:schemeClr val="bg1">
                <a:lumMod val="65000"/>
                <a:alpha val="30000"/>
              </a:schemeClr>
            </a:innerShdw>
          </a:effectLst>
        </p:spPr>
      </p:pic>
      <p:sp>
        <p:nvSpPr>
          <p:cNvPr id="9" name="TextBox 8">
            <a:extLst>
              <a:ext uri="{FF2B5EF4-FFF2-40B4-BE49-F238E27FC236}">
                <a16:creationId xmlns:a16="http://schemas.microsoft.com/office/drawing/2014/main" id="{01C32793-3326-6189-B4FC-0B9043E274D0}"/>
              </a:ext>
            </a:extLst>
          </p:cNvPr>
          <p:cNvSpPr txBox="1"/>
          <p:nvPr/>
        </p:nvSpPr>
        <p:spPr>
          <a:xfrm>
            <a:off x="3692472" y="2597840"/>
            <a:ext cx="2840842" cy="523220"/>
          </a:xfrm>
          <a:prstGeom prst="rect">
            <a:avLst/>
          </a:prstGeom>
          <a:noFill/>
        </p:spPr>
        <p:txBody>
          <a:bodyPr wrap="none" rtlCol="0">
            <a:spAutoFit/>
          </a:bodyPr>
          <a:lstStyle/>
          <a:p>
            <a:r>
              <a:rPr lang="en-US" sz="2800" b="1" dirty="0">
                <a:solidFill>
                  <a:srgbClr val="CC0099"/>
                </a:solidFill>
                <a:latin typeface="#9Slide03 Arima Madurai ExtraBo" panose="00000900000000000000" pitchFamily="2" charset="-93"/>
                <a:cs typeface="#9Slide03 Arima Madurai ExtraBo" panose="00000900000000000000" pitchFamily="2" charset="-93"/>
              </a:rPr>
              <a:t> GV </a:t>
            </a:r>
            <a:r>
              <a:rPr lang="en-US" sz="2800" b="1" dirty="0" err="1">
                <a:solidFill>
                  <a:srgbClr val="CC0099"/>
                </a:solidFill>
                <a:latin typeface="#9Slide03 Arima Madurai ExtraBo" panose="00000900000000000000" pitchFamily="2" charset="-93"/>
                <a:cs typeface="#9Slide03 Arima Madurai ExtraBo" panose="00000900000000000000" pitchFamily="2" charset="-93"/>
              </a:rPr>
              <a:t>điền</a:t>
            </a:r>
            <a:r>
              <a:rPr lang="en-US" sz="2800" b="1" dirty="0">
                <a:solidFill>
                  <a:srgbClr val="CC0099"/>
                </a:solidFill>
                <a:latin typeface="#9Slide03 Arima Madurai ExtraBo" panose="00000900000000000000" pitchFamily="2" charset="-93"/>
                <a:cs typeface="#9Slide03 Arima Madurai ExtraBo" panose="00000900000000000000" pitchFamily="2" charset="-93"/>
              </a:rPr>
              <a:t> </a:t>
            </a:r>
            <a:r>
              <a:rPr lang="en-US" sz="2800" b="1" dirty="0" err="1">
                <a:solidFill>
                  <a:srgbClr val="CC0099"/>
                </a:solidFill>
                <a:latin typeface="#9Slide03 Arima Madurai ExtraBo" panose="00000900000000000000" pitchFamily="2" charset="-93"/>
                <a:cs typeface="#9Slide03 Arima Madurai ExtraBo" panose="00000900000000000000" pitchFamily="2" charset="-93"/>
              </a:rPr>
              <a:t>vào</a:t>
            </a:r>
            <a:r>
              <a:rPr lang="en-US" sz="2800" b="1" dirty="0">
                <a:solidFill>
                  <a:srgbClr val="CC0099"/>
                </a:solidFill>
                <a:latin typeface="#9Slide03 Arima Madurai ExtraBo" panose="00000900000000000000" pitchFamily="2" charset="-93"/>
                <a:cs typeface="#9Slide03 Arima Madurai ExtraBo" panose="00000900000000000000" pitchFamily="2" charset="-93"/>
              </a:rPr>
              <a:t> </a:t>
            </a:r>
            <a:r>
              <a:rPr lang="en-US" sz="2800" b="1" dirty="0" err="1">
                <a:solidFill>
                  <a:srgbClr val="CC0099"/>
                </a:solidFill>
                <a:latin typeface="#9Slide03 Arima Madurai ExtraBo" panose="00000900000000000000" pitchFamily="2" charset="-93"/>
                <a:cs typeface="#9Slide03 Arima Madurai ExtraBo" panose="00000900000000000000" pitchFamily="2" charset="-93"/>
              </a:rPr>
              <a:t>đây</a:t>
            </a:r>
            <a:endParaRPr lang="en-US" sz="2800" b="1" dirty="0">
              <a:solidFill>
                <a:srgbClr val="CC0099"/>
              </a:solidFill>
              <a:latin typeface="#9Slide03 Arima Madurai ExtraBo" panose="00000900000000000000" pitchFamily="2" charset="-93"/>
              <a:cs typeface="#9Slide03 Arima Madurai ExtraBo" panose="00000900000000000000" pitchFamily="2" charset="-93"/>
            </a:endParaRPr>
          </a:p>
        </p:txBody>
      </p:sp>
      <p:pic>
        <p:nvPicPr>
          <p:cNvPr id="11" name="Picture 10">
            <a:extLst>
              <a:ext uri="{FF2B5EF4-FFF2-40B4-BE49-F238E27FC236}">
                <a16:creationId xmlns:a16="http://schemas.microsoft.com/office/drawing/2014/main" id="{B9A7C1AF-2AED-693C-CADB-868A29680A93}"/>
              </a:ext>
            </a:extLst>
          </p:cNvPr>
          <p:cNvPicPr>
            <a:picLocks noChangeAspect="1"/>
          </p:cNvPicPr>
          <p:nvPr/>
        </p:nvPicPr>
        <p:blipFill>
          <a:blip r:embed="rId4"/>
          <a:stretch>
            <a:fillRect/>
          </a:stretch>
        </p:blipFill>
        <p:spPr>
          <a:xfrm>
            <a:off x="-1" y="4925569"/>
            <a:ext cx="12192000" cy="1932431"/>
          </a:xfrm>
          <a:prstGeom prst="rect">
            <a:avLst/>
          </a:prstGeom>
        </p:spPr>
      </p:pic>
      <p:pic>
        <p:nvPicPr>
          <p:cNvPr id="12" name="Picture 11">
            <a:extLst>
              <a:ext uri="{FF2B5EF4-FFF2-40B4-BE49-F238E27FC236}">
                <a16:creationId xmlns:a16="http://schemas.microsoft.com/office/drawing/2014/main" id="{E174A0EA-B3E6-7A8D-8B31-2DF9609BACBB}"/>
              </a:ext>
            </a:extLst>
          </p:cNvPr>
          <p:cNvPicPr>
            <a:picLocks noChangeAspect="1"/>
          </p:cNvPicPr>
          <p:nvPr/>
        </p:nvPicPr>
        <p:blipFill>
          <a:blip r:embed="rId5"/>
          <a:stretch>
            <a:fillRect/>
          </a:stretch>
        </p:blipFill>
        <p:spPr>
          <a:xfrm>
            <a:off x="9126762" y="82834"/>
            <a:ext cx="2043492" cy="2052000"/>
          </a:xfrm>
          <a:prstGeom prst="rect">
            <a:avLst/>
          </a:prstGeom>
        </p:spPr>
      </p:pic>
      <p:pic>
        <p:nvPicPr>
          <p:cNvPr id="15" name="Picture 2" descr="Happy Flower Power Sticker for iOS &amp; Android | GIPHY | Happy flowers, Love  heart gif, Happy stickers">
            <a:extLst>
              <a:ext uri="{FF2B5EF4-FFF2-40B4-BE49-F238E27FC236}">
                <a16:creationId xmlns:a16="http://schemas.microsoft.com/office/drawing/2014/main" id="{651DE1A7-B8DB-611A-7F52-497C9D90822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5005" y="2589450"/>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16" name="Picture 2" descr="Happy Flower Power Sticker for iOS &amp; Android | GIPHY | Happy flowers, Love  heart gif, Happy stickers">
            <a:extLst>
              <a:ext uri="{FF2B5EF4-FFF2-40B4-BE49-F238E27FC236}">
                <a16:creationId xmlns:a16="http://schemas.microsoft.com/office/drawing/2014/main" id="{3FEDEF1D-FA9F-4E72-5FA4-81477ED627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5005" y="3167568"/>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19" name="Picture 2" descr="Happy Flower Power Sticker for iOS &amp; Android | GIPHY | Happy flowers, Love  heart gif, Happy stickers">
            <a:extLst>
              <a:ext uri="{FF2B5EF4-FFF2-40B4-BE49-F238E27FC236}">
                <a16:creationId xmlns:a16="http://schemas.microsoft.com/office/drawing/2014/main" id="{59348C91-2F52-3377-D06A-2029395003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5005" y="3745686"/>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pic>
        <p:nvPicPr>
          <p:cNvPr id="24" name="Picture 2" descr="Happy Flower Power Sticker for iOS &amp; Android | GIPHY | Happy flowers, Love  heart gif, Happy stickers">
            <a:extLst>
              <a:ext uri="{FF2B5EF4-FFF2-40B4-BE49-F238E27FC236}">
                <a16:creationId xmlns:a16="http://schemas.microsoft.com/office/drawing/2014/main" id="{59348C91-2F52-3377-D06A-20293950038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3819" y="4428020"/>
            <a:ext cx="540000" cy="540000"/>
          </a:xfrm>
          <a:prstGeom prst="rect">
            <a:avLst/>
          </a:prstGeom>
          <a:noFill/>
          <a:effectLst>
            <a:innerShdw blurRad="63500">
              <a:schemeClr val="bg1">
                <a:lumMod val="65000"/>
                <a:alpha val="50000"/>
              </a:schemeClr>
            </a:inn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DB08066-08DA-51E4-ECE7-BB2B9AD2C020}"/>
              </a:ext>
            </a:extLst>
          </p:cNvPr>
          <p:cNvSpPr txBox="1"/>
          <p:nvPr/>
        </p:nvSpPr>
        <p:spPr>
          <a:xfrm>
            <a:off x="3692472" y="3207711"/>
            <a:ext cx="2840842" cy="523220"/>
          </a:xfrm>
          <a:prstGeom prst="rect">
            <a:avLst/>
          </a:prstGeom>
          <a:noFill/>
        </p:spPr>
        <p:txBody>
          <a:bodyPr wrap="none" rtlCol="0">
            <a:spAutoFit/>
          </a:bodyPr>
          <a:lstStyle/>
          <a:p>
            <a:r>
              <a:rPr lang="en-US" sz="2800" b="1" dirty="0">
                <a:solidFill>
                  <a:srgbClr val="00B050"/>
                </a:solidFill>
                <a:latin typeface="#9Slide03 Arima Madurai ExtraBo" panose="00000900000000000000" pitchFamily="2" charset="-93"/>
                <a:cs typeface="#9Slide03 Arima Madurai ExtraBo" panose="00000900000000000000" pitchFamily="2" charset="-93"/>
              </a:rPr>
              <a:t> GV </a:t>
            </a:r>
            <a:r>
              <a:rPr lang="en-US" sz="2800" b="1" dirty="0" err="1">
                <a:solidFill>
                  <a:srgbClr val="00B050"/>
                </a:solidFill>
                <a:latin typeface="#9Slide03 Arima Madurai ExtraBo" panose="00000900000000000000" pitchFamily="2" charset="-93"/>
                <a:cs typeface="#9Slide03 Arima Madurai ExtraBo" panose="00000900000000000000" pitchFamily="2" charset="-93"/>
              </a:rPr>
              <a:t>điền</a:t>
            </a:r>
            <a:r>
              <a:rPr lang="en-US" sz="2800" b="1" dirty="0">
                <a:solidFill>
                  <a:srgbClr val="00B050"/>
                </a:solidFill>
                <a:latin typeface="#9Slide03 Arima Madurai ExtraBo" panose="00000900000000000000" pitchFamily="2" charset="-93"/>
                <a:cs typeface="#9Slide03 Arima Madurai ExtraBo" panose="00000900000000000000" pitchFamily="2" charset="-93"/>
              </a:rPr>
              <a:t> </a:t>
            </a:r>
            <a:r>
              <a:rPr lang="en-US" sz="2800" b="1" dirty="0" err="1">
                <a:solidFill>
                  <a:srgbClr val="00B050"/>
                </a:solidFill>
                <a:latin typeface="#9Slide03 Arima Madurai ExtraBo" panose="00000900000000000000" pitchFamily="2" charset="-93"/>
                <a:cs typeface="#9Slide03 Arima Madurai ExtraBo" panose="00000900000000000000" pitchFamily="2" charset="-93"/>
              </a:rPr>
              <a:t>vào</a:t>
            </a:r>
            <a:r>
              <a:rPr lang="en-US" sz="2800" b="1" dirty="0">
                <a:solidFill>
                  <a:srgbClr val="00B050"/>
                </a:solidFill>
                <a:latin typeface="#9Slide03 Arima Madurai ExtraBo" panose="00000900000000000000" pitchFamily="2" charset="-93"/>
                <a:cs typeface="#9Slide03 Arima Madurai ExtraBo" panose="00000900000000000000" pitchFamily="2" charset="-93"/>
              </a:rPr>
              <a:t> </a:t>
            </a:r>
            <a:r>
              <a:rPr lang="en-US" sz="2800" b="1" dirty="0" err="1">
                <a:solidFill>
                  <a:srgbClr val="00B050"/>
                </a:solidFill>
                <a:latin typeface="#9Slide03 Arima Madurai ExtraBo" panose="00000900000000000000" pitchFamily="2" charset="-93"/>
                <a:cs typeface="#9Slide03 Arima Madurai ExtraBo" panose="00000900000000000000" pitchFamily="2" charset="-93"/>
              </a:rPr>
              <a:t>đây</a:t>
            </a:r>
            <a:endParaRPr lang="en-US" sz="2800" b="1" dirty="0">
              <a:solidFill>
                <a:srgbClr val="00B050"/>
              </a:solidFill>
              <a:latin typeface="#9Slide03 Arima Madurai ExtraBo" panose="00000900000000000000" pitchFamily="2" charset="-93"/>
              <a:cs typeface="#9Slide03 Arima Madurai ExtraBo" panose="00000900000000000000" pitchFamily="2" charset="-93"/>
            </a:endParaRPr>
          </a:p>
        </p:txBody>
      </p:sp>
      <p:sp>
        <p:nvSpPr>
          <p:cNvPr id="3" name="TextBox 2">
            <a:extLst>
              <a:ext uri="{FF2B5EF4-FFF2-40B4-BE49-F238E27FC236}">
                <a16:creationId xmlns:a16="http://schemas.microsoft.com/office/drawing/2014/main" id="{2FC146F2-AE76-3EAF-5842-D6575FF0B784}"/>
              </a:ext>
            </a:extLst>
          </p:cNvPr>
          <p:cNvSpPr txBox="1"/>
          <p:nvPr/>
        </p:nvSpPr>
        <p:spPr>
          <a:xfrm>
            <a:off x="3620017" y="3850092"/>
            <a:ext cx="2840842" cy="523220"/>
          </a:xfrm>
          <a:prstGeom prst="rect">
            <a:avLst/>
          </a:prstGeom>
          <a:noFill/>
        </p:spPr>
        <p:txBody>
          <a:bodyPr wrap="none" rtlCol="0">
            <a:spAutoFit/>
          </a:bodyPr>
          <a:lstStyle/>
          <a:p>
            <a:r>
              <a:rPr lang="en-US" sz="2800" b="1" dirty="0">
                <a:solidFill>
                  <a:srgbClr val="0070C0"/>
                </a:solidFill>
                <a:latin typeface="#9Slide03 Arima Madurai ExtraBo" panose="00000900000000000000" pitchFamily="2" charset="-93"/>
                <a:cs typeface="#9Slide03 Arima Madurai ExtraBo" panose="00000900000000000000" pitchFamily="2" charset="-93"/>
              </a:rPr>
              <a:t> GV </a:t>
            </a:r>
            <a:r>
              <a:rPr lang="en-US" sz="2800" b="1" dirty="0" err="1">
                <a:solidFill>
                  <a:srgbClr val="0070C0"/>
                </a:solidFill>
                <a:latin typeface="#9Slide03 Arima Madurai ExtraBo" panose="00000900000000000000" pitchFamily="2" charset="-93"/>
                <a:cs typeface="#9Slide03 Arima Madurai ExtraBo" panose="00000900000000000000" pitchFamily="2" charset="-93"/>
              </a:rPr>
              <a:t>điền</a:t>
            </a:r>
            <a:r>
              <a:rPr lang="en-US" sz="2800" b="1" dirty="0">
                <a:solidFill>
                  <a:srgbClr val="0070C0"/>
                </a:solidFill>
                <a:latin typeface="#9Slide03 Arima Madurai ExtraBo" panose="00000900000000000000" pitchFamily="2" charset="-93"/>
                <a:cs typeface="#9Slide03 Arima Madurai ExtraBo" panose="00000900000000000000" pitchFamily="2" charset="-93"/>
              </a:rPr>
              <a:t> </a:t>
            </a:r>
            <a:r>
              <a:rPr lang="en-US" sz="2800" b="1" dirty="0" err="1">
                <a:solidFill>
                  <a:srgbClr val="0070C0"/>
                </a:solidFill>
                <a:latin typeface="#9Slide03 Arima Madurai ExtraBo" panose="00000900000000000000" pitchFamily="2" charset="-93"/>
                <a:cs typeface="#9Slide03 Arima Madurai ExtraBo" panose="00000900000000000000" pitchFamily="2" charset="-93"/>
              </a:rPr>
              <a:t>vào</a:t>
            </a:r>
            <a:r>
              <a:rPr lang="en-US" sz="2800" b="1" dirty="0">
                <a:solidFill>
                  <a:srgbClr val="0070C0"/>
                </a:solidFill>
                <a:latin typeface="#9Slide03 Arima Madurai ExtraBo" panose="00000900000000000000" pitchFamily="2" charset="-93"/>
                <a:cs typeface="#9Slide03 Arima Madurai ExtraBo" panose="00000900000000000000" pitchFamily="2" charset="-93"/>
              </a:rPr>
              <a:t> </a:t>
            </a:r>
            <a:r>
              <a:rPr lang="en-US" sz="2800" b="1" dirty="0" err="1">
                <a:solidFill>
                  <a:srgbClr val="0070C0"/>
                </a:solidFill>
                <a:latin typeface="#9Slide03 Arima Madurai ExtraBo" panose="00000900000000000000" pitchFamily="2" charset="-93"/>
                <a:cs typeface="#9Slide03 Arima Madurai ExtraBo" panose="00000900000000000000" pitchFamily="2" charset="-93"/>
              </a:rPr>
              <a:t>đây</a:t>
            </a:r>
            <a:endParaRPr lang="en-US" sz="2800" b="1" dirty="0">
              <a:solidFill>
                <a:srgbClr val="0070C0"/>
              </a:solidFill>
              <a:latin typeface="#9Slide03 Arima Madurai ExtraBo" panose="00000900000000000000" pitchFamily="2" charset="-93"/>
              <a:cs typeface="#9Slide03 Arima Madurai ExtraBo" panose="00000900000000000000" pitchFamily="2" charset="-93"/>
            </a:endParaRPr>
          </a:p>
        </p:txBody>
      </p:sp>
      <p:sp>
        <p:nvSpPr>
          <p:cNvPr id="4" name="TextBox 3">
            <a:extLst>
              <a:ext uri="{FF2B5EF4-FFF2-40B4-BE49-F238E27FC236}">
                <a16:creationId xmlns:a16="http://schemas.microsoft.com/office/drawing/2014/main" id="{BD374323-66EC-C39A-ACCC-60E461EE211D}"/>
              </a:ext>
            </a:extLst>
          </p:cNvPr>
          <p:cNvSpPr txBox="1"/>
          <p:nvPr/>
        </p:nvSpPr>
        <p:spPr>
          <a:xfrm>
            <a:off x="3643819" y="4546359"/>
            <a:ext cx="2840842" cy="523220"/>
          </a:xfrm>
          <a:prstGeom prst="rect">
            <a:avLst/>
          </a:prstGeom>
          <a:noFill/>
        </p:spPr>
        <p:txBody>
          <a:bodyPr wrap="none" rtlCol="0">
            <a:spAutoFit/>
          </a:bodyPr>
          <a:lstStyle/>
          <a:p>
            <a:r>
              <a:rPr lang="en-US" sz="2800" b="1" dirty="0">
                <a:solidFill>
                  <a:schemeClr val="accent2"/>
                </a:solidFill>
                <a:latin typeface="#9Slide03 Arima Madurai ExtraBo" panose="00000900000000000000" pitchFamily="2" charset="-93"/>
                <a:cs typeface="#9Slide03 Arima Madurai ExtraBo" panose="00000900000000000000" pitchFamily="2" charset="-93"/>
              </a:rPr>
              <a:t> GV </a:t>
            </a:r>
            <a:r>
              <a:rPr lang="en-US" sz="2800" b="1" dirty="0" err="1">
                <a:solidFill>
                  <a:schemeClr val="accent2"/>
                </a:solidFill>
                <a:latin typeface="#9Slide03 Arima Madurai ExtraBo" panose="00000900000000000000" pitchFamily="2" charset="-93"/>
                <a:cs typeface="#9Slide03 Arima Madurai ExtraBo" panose="00000900000000000000" pitchFamily="2" charset="-93"/>
              </a:rPr>
              <a:t>điền</a:t>
            </a:r>
            <a:r>
              <a:rPr lang="en-US" sz="2800" b="1" dirty="0">
                <a:solidFill>
                  <a:schemeClr val="accent2"/>
                </a:solidFill>
                <a:latin typeface="#9Slide03 Arima Madurai ExtraBo" panose="00000900000000000000" pitchFamily="2" charset="-93"/>
                <a:cs typeface="#9Slide03 Arima Madurai ExtraBo" panose="00000900000000000000" pitchFamily="2" charset="-93"/>
              </a:rPr>
              <a:t> </a:t>
            </a:r>
            <a:r>
              <a:rPr lang="en-US" sz="2800" b="1" dirty="0" err="1">
                <a:solidFill>
                  <a:schemeClr val="accent2"/>
                </a:solidFill>
                <a:latin typeface="#9Slide03 Arima Madurai ExtraBo" panose="00000900000000000000" pitchFamily="2" charset="-93"/>
                <a:cs typeface="#9Slide03 Arima Madurai ExtraBo" panose="00000900000000000000" pitchFamily="2" charset="-93"/>
              </a:rPr>
              <a:t>vào</a:t>
            </a:r>
            <a:r>
              <a:rPr lang="en-US" sz="2800" b="1" dirty="0">
                <a:solidFill>
                  <a:schemeClr val="accent2"/>
                </a:solidFill>
                <a:latin typeface="#9Slide03 Arima Madurai ExtraBo" panose="00000900000000000000" pitchFamily="2" charset="-93"/>
                <a:cs typeface="#9Slide03 Arima Madurai ExtraBo" panose="00000900000000000000" pitchFamily="2" charset="-93"/>
              </a:rPr>
              <a:t> </a:t>
            </a:r>
            <a:r>
              <a:rPr lang="en-US" sz="2800" b="1" dirty="0" err="1">
                <a:solidFill>
                  <a:schemeClr val="accent2"/>
                </a:solidFill>
                <a:latin typeface="#9Slide03 Arima Madurai ExtraBo" panose="00000900000000000000" pitchFamily="2" charset="-93"/>
                <a:cs typeface="#9Slide03 Arima Madurai ExtraBo" panose="00000900000000000000" pitchFamily="2" charset="-93"/>
              </a:rPr>
              <a:t>đây</a:t>
            </a:r>
            <a:endParaRPr lang="en-US" sz="2800" b="1" dirty="0">
              <a:solidFill>
                <a:schemeClr val="accent2"/>
              </a:solidFill>
              <a:latin typeface="#9Slide03 Arima Madurai ExtraBo" panose="00000900000000000000" pitchFamily="2" charset="-93"/>
              <a:cs typeface="#9Slide03 Arima Madurai ExtraBo" panose="00000900000000000000" pitchFamily="2" charset="-93"/>
            </a:endParaRPr>
          </a:p>
        </p:txBody>
      </p:sp>
      <p:sp>
        <p:nvSpPr>
          <p:cNvPr id="5" name="TextBox 4">
            <a:extLst>
              <a:ext uri="{FF2B5EF4-FFF2-40B4-BE49-F238E27FC236}">
                <a16:creationId xmlns:a16="http://schemas.microsoft.com/office/drawing/2014/main" id="{9EA36E2B-E3DB-9184-0AA1-F9246E7A7C1A}"/>
              </a:ext>
            </a:extLst>
          </p:cNvPr>
          <p:cNvSpPr txBox="1"/>
          <p:nvPr/>
        </p:nvSpPr>
        <p:spPr>
          <a:xfrm>
            <a:off x="2023213" y="1744052"/>
            <a:ext cx="5945009" cy="830997"/>
          </a:xfrm>
          <a:prstGeom prst="rect">
            <a:avLst/>
          </a:prstGeom>
          <a:noFill/>
        </p:spPr>
        <p:txBody>
          <a:bodyPr wrap="square" rtlCol="0">
            <a:spAutoFit/>
          </a:bodyPr>
          <a:lstStyle/>
          <a:p>
            <a:pPr algn="ctr"/>
            <a:r>
              <a:rPr lang="en-US" sz="4800" b="1" dirty="0">
                <a:ln>
                  <a:solidFill>
                    <a:sysClr val="windowText" lastClr="000000"/>
                  </a:solidFill>
                </a:ln>
                <a:blipFill dpi="0" rotWithShape="1">
                  <a:blip r:embed="rId7">
                    <a:extLst>
                      <a:ext uri="{28A0092B-C50C-407E-A947-70E740481C1C}">
                        <a14:useLocalDpi xmlns:a14="http://schemas.microsoft.com/office/drawing/2010/main" val="0"/>
                      </a:ext>
                    </a:extLst>
                  </a:blip>
                  <a:srcRect/>
                  <a:stretch>
                    <a:fillRect/>
                  </a:stretch>
                </a:blipFill>
                <a:effectLst>
                  <a:outerShdw blurRad="38100" dist="38100" dir="2700000" algn="tl">
                    <a:srgbClr val="000000">
                      <a:alpha val="43137"/>
                    </a:srgbClr>
                  </a:outerShdw>
                </a:effectLst>
                <a:latin typeface="UVN Banh Mi" pitchFamily="2" charset="0"/>
              </a:rPr>
              <a:t>DẶN DÒ</a:t>
            </a:r>
          </a:p>
        </p:txBody>
      </p:sp>
      <p:pic>
        <p:nvPicPr>
          <p:cNvPr id="6" name="Picture 5"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BEDD839D-9C2A-9007-04C3-70ACC85386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 y="314482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499D54DA-CE72-74F8-7E7D-ED91487314B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011249" y="2798496"/>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477368"/>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left)">
                                          <p:cBhvr>
                                            <p:cTn id="8" dur="750"/>
                                            <p:tgtEl>
                                              <p:spTgt spid="8"/>
                                            </p:tgtEl>
                                          </p:cBhvr>
                                        </p:animEffect>
                                      </p:childTnLst>
                                    </p:cTn>
                                  </p:par>
                                </p:childTnLst>
                              </p:cTn>
                            </p:par>
                            <p:par>
                              <p:cTn id="9" fill="hold">
                                <p:stCondLst>
                                  <p:cond delay="75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subTnLst>
                                        <p:audio>
                                          <p:cMediaNode>
                                            <p:cTn display="0" masterRel="sameClick">
                                              <p:stCondLst>
                                                <p:cond evt="begin" delay="0">
                                                  <p:tn val="10"/>
                                                </p:cond>
                                              </p:stCondLst>
                                              <p:endCondLst>
                                                <p:cond evt="onStopAudio" delay="0">
                                                  <p:tgtEl>
                                                    <p:sldTgt/>
                                                  </p:tgtEl>
                                                </p:cond>
                                              </p:endCondLst>
                                            </p:cTn>
                                            <p:tgtEl>
                                              <p:sndTgt r:embed="rId2" name="Trò-chơi-ting.wav"/>
                                            </p:tgtEl>
                                          </p:cMediaNode>
                                        </p:audio>
                                      </p:sub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 calcmode="lin" valueType="num">
                                          <p:cBhvr>
                                            <p:cTn id="19" dur="500" fill="hold"/>
                                            <p:tgtEl>
                                              <p:spTgt spid="15"/>
                                            </p:tgtEl>
                                            <p:attrNameLst>
                                              <p:attrName>style.rotation</p:attrName>
                                            </p:attrNameLst>
                                          </p:cBhvr>
                                          <p:tavLst>
                                            <p:tav tm="0">
                                              <p:val>
                                                <p:fltVal val="360"/>
                                              </p:val>
                                            </p:tav>
                                            <p:tav tm="100000">
                                              <p:val>
                                                <p:fltVal val="0"/>
                                              </p:val>
                                            </p:tav>
                                          </p:tavLst>
                                        </p:anim>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 calcmode="lin" valueType="num">
                                          <p:cBhvr>
                                            <p:cTn id="27" dur="500" fill="hold"/>
                                            <p:tgtEl>
                                              <p:spTgt spid="16"/>
                                            </p:tgtEl>
                                            <p:attrNameLst>
                                              <p:attrName>style.rotation</p:attrName>
                                            </p:attrNameLst>
                                          </p:cBhvr>
                                          <p:tavLst>
                                            <p:tav tm="0">
                                              <p:val>
                                                <p:fltVal val="360"/>
                                              </p:val>
                                            </p:tav>
                                            <p:tav tm="100000">
                                              <p:val>
                                                <p:fltVal val="0"/>
                                              </p:val>
                                            </p:tav>
                                          </p:tavLst>
                                        </p:anim>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49" presetClass="entr" presetSubtype="0" decel="10000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500" fill="hold"/>
                                            <p:tgtEl>
                                              <p:spTgt spid="19"/>
                                            </p:tgtEl>
                                            <p:attrNameLst>
                                              <p:attrName>ppt_w</p:attrName>
                                            </p:attrNameLst>
                                          </p:cBhvr>
                                          <p:tavLst>
                                            <p:tav tm="0">
                                              <p:val>
                                                <p:fltVal val="0"/>
                                              </p:val>
                                            </p:tav>
                                            <p:tav tm="100000">
                                              <p:val>
                                                <p:strVal val="#ppt_w"/>
                                              </p:val>
                                            </p:tav>
                                          </p:tavLst>
                                        </p:anim>
                                        <p:anim calcmode="lin" valueType="num">
                                          <p:cBhvr>
                                            <p:cTn id="34" dur="500" fill="hold"/>
                                            <p:tgtEl>
                                              <p:spTgt spid="19"/>
                                            </p:tgtEl>
                                            <p:attrNameLst>
                                              <p:attrName>ppt_h</p:attrName>
                                            </p:attrNameLst>
                                          </p:cBhvr>
                                          <p:tavLst>
                                            <p:tav tm="0">
                                              <p:val>
                                                <p:fltVal val="0"/>
                                              </p:val>
                                            </p:tav>
                                            <p:tav tm="100000">
                                              <p:val>
                                                <p:strVal val="#ppt_h"/>
                                              </p:val>
                                            </p:tav>
                                          </p:tavLst>
                                        </p:anim>
                                        <p:anim calcmode="lin" valueType="num">
                                          <p:cBhvr>
                                            <p:cTn id="35" dur="500" fill="hold"/>
                                            <p:tgtEl>
                                              <p:spTgt spid="19"/>
                                            </p:tgtEl>
                                            <p:attrNameLst>
                                              <p:attrName>style.rotation</p:attrName>
                                            </p:attrNameLst>
                                          </p:cBhvr>
                                          <p:tavLst>
                                            <p:tav tm="0">
                                              <p:val>
                                                <p:fltVal val="360"/>
                                              </p:val>
                                            </p:tav>
                                            <p:tav tm="100000">
                                              <p:val>
                                                <p:fltVal val="0"/>
                                              </p:val>
                                            </p:tav>
                                          </p:tavLst>
                                        </p:anim>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 calcmode="lin" valueType="num">
                                          <p:cBhvr>
                                            <p:cTn id="43" dur="500" fill="hold"/>
                                            <p:tgtEl>
                                              <p:spTgt spid="24"/>
                                            </p:tgtEl>
                                            <p:attrNameLst>
                                              <p:attrName>style.rotation</p:attrName>
                                            </p:attrNameLst>
                                          </p:cBhvr>
                                          <p:tavLst>
                                            <p:tav tm="0">
                                              <p:val>
                                                <p:fltVal val="360"/>
                                              </p:val>
                                            </p:tav>
                                            <p:tav tm="100000">
                                              <p:val>
                                                <p:fltVal val="0"/>
                                              </p:val>
                                            </p:tav>
                                          </p:tavLst>
                                        </p:anim>
                                        <p:animEffect transition="in" filter="fade">
                                          <p:cBhvr>
                                            <p:cTn id="44" dur="500"/>
                                            <p:tgtEl>
                                              <p:spTgt spid="24"/>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subTnLst>
                                        <p:audio>
                                          <p:cMediaNode>
                                            <p:cTn display="0" masterRel="sameClick">
                                              <p:stCondLst>
                                                <p:cond evt="begin" delay="0">
                                                  <p:tn val="46"/>
                                                </p:cond>
                                              </p:stCondLst>
                                              <p:endCondLst>
                                                <p:cond evt="onStopAudio" delay="0">
                                                  <p:tgtEl>
                                                    <p:sldTgt/>
                                                  </p:tgtEl>
                                                </p:cond>
                                              </p:endCondLst>
                                            </p:cTn>
                                            <p:tgtEl>
                                              <p:sndTgt r:embed="rId2" name="Trò-chơi-ting.wav"/>
                                            </p:tgtEl>
                                          </p:cMediaNode>
                                        </p:audio>
                                      </p:subTnLst>
                                    </p:cTn>
                                  </p:par>
                                </p:childTnLst>
                              </p:cTn>
                            </p:par>
                            <p:par>
                              <p:cTn id="49" fill="hold">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subTnLst>
                                        <p:audio>
                                          <p:cMediaNode>
                                            <p:cTn display="0" masterRel="sameClick">
                                              <p:stCondLst>
                                                <p:cond evt="begin" delay="0">
                                                  <p:tn val="50"/>
                                                </p:cond>
                                              </p:stCondLst>
                                              <p:endCondLst>
                                                <p:cond evt="onStopAudio" delay="0">
                                                  <p:tgtEl>
                                                    <p:sldTgt/>
                                                  </p:tgtEl>
                                                </p:cond>
                                              </p:endCondLst>
                                            </p:cTn>
                                            <p:tgtEl>
                                              <p:sndTgt r:embed="rId2" name="Trò-chơi-ting.wav"/>
                                            </p:tgtEl>
                                          </p:cMediaNode>
                                        </p:audio>
                                      </p:subTnLst>
                                    </p:cTn>
                                  </p:par>
                                </p:childTnLst>
                              </p:cTn>
                            </p:par>
                            <p:par>
                              <p:cTn id="53" fill="hold">
                                <p:stCondLst>
                                  <p:cond delay="1500"/>
                                </p:stCondLst>
                                <p:childTnLst>
                                  <p:par>
                                    <p:cTn id="54" presetID="22" presetClass="entr" presetSubtype="8" fill="hold" grpId="0" nodeType="afterEffect">
                                      <p:stCondLst>
                                        <p:cond delay="0"/>
                                      </p:stCondLst>
                                      <p:childTnLst>
                                        <p:set>
                                          <p:cBhvr>
                                            <p:cTn id="55" dur="1" fill="hold">
                                              <p:stCondLst>
                                                <p:cond delay="0"/>
                                              </p:stCondLst>
                                            </p:cTn>
                                            <p:tgtEl>
                                              <p:spTgt spid="4"/>
                                            </p:tgtEl>
                                            <p:attrNameLst>
                                              <p:attrName>style.visibility</p:attrName>
                                            </p:attrNameLst>
                                          </p:cBhvr>
                                          <p:to>
                                            <p:strVal val="visible"/>
                                          </p:to>
                                        </p:set>
                                        <p:animEffect transition="in" filter="wipe(left)">
                                          <p:cBhvr>
                                            <p:cTn id="56" dur="500"/>
                                            <p:tgtEl>
                                              <p:spTgt spid="4"/>
                                            </p:tgtEl>
                                          </p:cBhvr>
                                        </p:animEffect>
                                      </p:childTnLst>
                                      <p:subTnLst>
                                        <p:audio>
                                          <p:cMediaNode>
                                            <p:cTn display="0" masterRel="sameClick">
                                              <p:stCondLst>
                                                <p:cond evt="begin" delay="0">
                                                  <p:tn val="54"/>
                                                </p:cond>
                                              </p:stCondLst>
                                              <p:endCondLst>
                                                <p:cond evt="onStopAudio" delay="0">
                                                  <p:tgtEl>
                                                    <p:sldTgt/>
                                                  </p:tgtEl>
                                                </p:cond>
                                              </p:endCondLst>
                                            </p:cTn>
                                            <p:tgtEl>
                                              <p:sndTgt r:embed="rId2" name="Trò-chơi-ting.wav"/>
                                            </p:tgtEl>
                                          </p:cMediaNode>
                                        </p:audio>
                                      </p:subTnLst>
                                    </p:cTn>
                                  </p:par>
                                </p:childTnLst>
                              </p:cTn>
                            </p:par>
                            <p:par>
                              <p:cTn id="57" fill="hold">
                                <p:stCondLst>
                                  <p:cond delay="2000"/>
                                </p:stCondLst>
                                <p:childTnLst>
                                  <p:par>
                                    <p:cTn id="58" presetID="12" presetClass="entr" presetSubtype="1" fill="hold" grpId="0" nodeType="after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additive="base">
                                            <p:cTn id="60" dur="500"/>
                                            <p:tgtEl>
                                              <p:spTgt spid="5"/>
                                            </p:tgtEl>
                                            <p:attrNameLst>
                                              <p:attrName>ppt_y</p:attrName>
                                            </p:attrNameLst>
                                          </p:cBhvr>
                                          <p:tavLst>
                                            <p:tav tm="0">
                                              <p:val>
                                                <p:strVal val="#ppt_y-#ppt_h*1.125000"/>
                                              </p:val>
                                            </p:tav>
                                            <p:tav tm="100000">
                                              <p:val>
                                                <p:strVal val="#ppt_y"/>
                                              </p:val>
                                            </p:tav>
                                          </p:tavLst>
                                        </p:anim>
                                        <p:animEffect transition="in" filter="wipe(down)">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p:tgtEl>
                                              <p:spTgt spid="8"/>
                                            </p:tgtEl>
                                            <p:attrNameLst>
                                              <p:attrName>ppt_x</p:attrName>
                                            </p:attrNameLst>
                                          </p:cBhvr>
                                          <p:tavLst>
                                            <p:tav tm="0">
                                              <p:val>
                                                <p:strVal val="#ppt_x+#ppt_w*1.125000"/>
                                              </p:val>
                                            </p:tav>
                                            <p:tav tm="100000">
                                              <p:val>
                                                <p:strVal val="#ppt_x"/>
                                              </p:val>
                                            </p:tav>
                                          </p:tavLst>
                                        </p:anim>
                                        <p:animEffect transition="in" filter="wipe(left)">
                                          <p:cBhvr>
                                            <p:cTn id="8" dur="750"/>
                                            <p:tgtEl>
                                              <p:spTgt spid="8"/>
                                            </p:tgtEl>
                                          </p:cBhvr>
                                        </p:animEffect>
                                      </p:childTnLst>
                                    </p:cTn>
                                  </p:par>
                                </p:childTnLst>
                              </p:cTn>
                            </p:par>
                            <p:par>
                              <p:cTn id="9" fill="hold">
                                <p:stCondLst>
                                  <p:cond delay="75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0"/>
                                            </p:tgtEl>
                                            <p:attrNameLst>
                                              <p:attrName>ppt_y</p:attrName>
                                            </p:attrNameLst>
                                          </p:cBhvr>
                                          <p:tavLst>
                                            <p:tav tm="0">
                                              <p:val>
                                                <p:strVal val="#ppt_y"/>
                                              </p:val>
                                            </p:tav>
                                            <p:tav tm="100000">
                                              <p:val>
                                                <p:strVal val="#ppt_y"/>
                                              </p:val>
                                            </p:tav>
                                          </p:tavLst>
                                        </p:anim>
                                        <p:anim calcmode="lin" valueType="num">
                                          <p:cBhvr>
                                            <p:cTn id="1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0"/>
                                            </p:tgtEl>
                                          </p:cBhvr>
                                        </p:animEffect>
                                      </p:childTnLst>
                                    </p:cTn>
                                  </p:par>
                                  <p:par>
                                    <p:cTn id="17" presetID="2" presetClass="entr" presetSubtype="4"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11" name="Trò-chơi-chíu.wav"/>
                                            </p:tgtEl>
                                          </p:cMediaNode>
                                        </p:audio>
                                      </p:subTnLst>
                                    </p:cTn>
                                  </p:par>
                                  <p:par>
                                    <p:cTn id="21" presetID="2" presetClass="entr" presetSubtype="4"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750" fill="hold"/>
                                            <p:tgtEl>
                                              <p:spTgt spid="21"/>
                                            </p:tgtEl>
                                            <p:attrNameLst>
                                              <p:attrName>ppt_x</p:attrName>
                                            </p:attrNameLst>
                                          </p:cBhvr>
                                          <p:tavLst>
                                            <p:tav tm="0">
                                              <p:val>
                                                <p:strVal val="#ppt_x"/>
                                              </p:val>
                                            </p:tav>
                                            <p:tav tm="100000">
                                              <p:val>
                                                <p:strVal val="#ppt_x"/>
                                              </p:val>
                                            </p:tav>
                                          </p:tavLst>
                                        </p:anim>
                                        <p:anim calcmode="lin" valueType="num">
                                          <p:cBhvr additive="base">
                                            <p:cTn id="24" dur="750" fill="hold"/>
                                            <p:tgtEl>
                                              <p:spTgt spid="21"/>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11" name="Trò-chơi-chíu.wav"/>
                                            </p:tgtEl>
                                          </p:cMediaNode>
                                        </p:audio>
                                      </p:subTnLst>
                                    </p:cTn>
                                  </p:par>
                                  <p:par>
                                    <p:cTn id="25" presetID="32" presetClass="emph" presetSubtype="0" repeatCount="indefinite" fill="hold" nodeType="withEffect">
                                      <p:stCondLst>
                                        <p:cond delay="750"/>
                                      </p:stCondLst>
                                      <p:childTnLst>
                                        <p:animRot by="120000">
                                          <p:cBhvr>
                                            <p:cTn id="26" dur="100" fill="hold">
                                              <p:stCondLst>
                                                <p:cond delay="0"/>
                                              </p:stCondLst>
                                            </p:cTn>
                                            <p:tgtEl>
                                              <p:spTgt spid="20"/>
                                            </p:tgtEl>
                                            <p:attrNameLst>
                                              <p:attrName>r</p:attrName>
                                            </p:attrNameLst>
                                          </p:cBhvr>
                                        </p:animRot>
                                        <p:animRot by="-240000">
                                          <p:cBhvr>
                                            <p:cTn id="27" dur="200" fill="hold">
                                              <p:stCondLst>
                                                <p:cond delay="200"/>
                                              </p:stCondLst>
                                            </p:cTn>
                                            <p:tgtEl>
                                              <p:spTgt spid="20"/>
                                            </p:tgtEl>
                                            <p:attrNameLst>
                                              <p:attrName>r</p:attrName>
                                            </p:attrNameLst>
                                          </p:cBhvr>
                                        </p:animRot>
                                        <p:animRot by="240000">
                                          <p:cBhvr>
                                            <p:cTn id="28" dur="200" fill="hold">
                                              <p:stCondLst>
                                                <p:cond delay="400"/>
                                              </p:stCondLst>
                                            </p:cTn>
                                            <p:tgtEl>
                                              <p:spTgt spid="20"/>
                                            </p:tgtEl>
                                            <p:attrNameLst>
                                              <p:attrName>r</p:attrName>
                                            </p:attrNameLst>
                                          </p:cBhvr>
                                        </p:animRot>
                                        <p:animRot by="-240000">
                                          <p:cBhvr>
                                            <p:cTn id="29" dur="200" fill="hold">
                                              <p:stCondLst>
                                                <p:cond delay="600"/>
                                              </p:stCondLst>
                                            </p:cTn>
                                            <p:tgtEl>
                                              <p:spTgt spid="20"/>
                                            </p:tgtEl>
                                            <p:attrNameLst>
                                              <p:attrName>r</p:attrName>
                                            </p:attrNameLst>
                                          </p:cBhvr>
                                        </p:animRot>
                                        <p:animRot by="120000">
                                          <p:cBhvr>
                                            <p:cTn id="30" dur="200" fill="hold">
                                              <p:stCondLst>
                                                <p:cond delay="800"/>
                                              </p:stCondLst>
                                            </p:cTn>
                                            <p:tgtEl>
                                              <p:spTgt spid="20"/>
                                            </p:tgtEl>
                                            <p:attrNameLst>
                                              <p:attrName>r</p:attrName>
                                            </p:attrNameLst>
                                          </p:cBhvr>
                                        </p:animRot>
                                      </p:childTnLst>
                                    </p:cTn>
                                  </p:par>
                                  <p:par>
                                    <p:cTn id="31" presetID="32" presetClass="emph" presetSubtype="0" repeatCount="indefinite" fill="hold" nodeType="withEffect">
                                      <p:stCondLst>
                                        <p:cond delay="750"/>
                                      </p:stCondLst>
                                      <p:childTnLst>
                                        <p:animRot by="120000">
                                          <p:cBhvr>
                                            <p:cTn id="32" dur="100" fill="hold">
                                              <p:stCondLst>
                                                <p:cond delay="0"/>
                                              </p:stCondLst>
                                            </p:cTn>
                                            <p:tgtEl>
                                              <p:spTgt spid="21"/>
                                            </p:tgtEl>
                                            <p:attrNameLst>
                                              <p:attrName>r</p:attrName>
                                            </p:attrNameLst>
                                          </p:cBhvr>
                                        </p:animRot>
                                        <p:animRot by="-240000">
                                          <p:cBhvr>
                                            <p:cTn id="33" dur="200" fill="hold">
                                              <p:stCondLst>
                                                <p:cond delay="200"/>
                                              </p:stCondLst>
                                            </p:cTn>
                                            <p:tgtEl>
                                              <p:spTgt spid="21"/>
                                            </p:tgtEl>
                                            <p:attrNameLst>
                                              <p:attrName>r</p:attrName>
                                            </p:attrNameLst>
                                          </p:cBhvr>
                                        </p:animRot>
                                        <p:animRot by="240000">
                                          <p:cBhvr>
                                            <p:cTn id="34" dur="200" fill="hold">
                                              <p:stCondLst>
                                                <p:cond delay="400"/>
                                              </p:stCondLst>
                                            </p:cTn>
                                            <p:tgtEl>
                                              <p:spTgt spid="21"/>
                                            </p:tgtEl>
                                            <p:attrNameLst>
                                              <p:attrName>r</p:attrName>
                                            </p:attrNameLst>
                                          </p:cBhvr>
                                        </p:animRot>
                                        <p:animRot by="-240000">
                                          <p:cBhvr>
                                            <p:cTn id="35" dur="200" fill="hold">
                                              <p:stCondLst>
                                                <p:cond delay="600"/>
                                              </p:stCondLst>
                                            </p:cTn>
                                            <p:tgtEl>
                                              <p:spTgt spid="21"/>
                                            </p:tgtEl>
                                            <p:attrNameLst>
                                              <p:attrName>r</p:attrName>
                                            </p:attrNameLst>
                                          </p:cBhvr>
                                        </p:animRot>
                                        <p:animRot by="120000">
                                          <p:cBhvr>
                                            <p:cTn id="36" dur="200" fill="hold">
                                              <p:stCondLst>
                                                <p:cond delay="800"/>
                                              </p:stCondLst>
                                            </p:cTn>
                                            <p:tgtEl>
                                              <p:spTgt spid="21"/>
                                            </p:tgtEl>
                                            <p:attrNameLst>
                                              <p:attrName>r</p:attrName>
                                            </p:attrNameLst>
                                          </p:cBhvr>
                                        </p:animRo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subTnLst>
                                        <p:audio>
                                          <p:cMediaNode>
                                            <p:cTn display="0" masterRel="sameClick">
                                              <p:stCondLst>
                                                <p:cond evt="begin" delay="0">
                                                  <p:tn val="38"/>
                                                </p:cond>
                                              </p:stCondLst>
                                              <p:endCondLst>
                                                <p:cond evt="onStopAudio" delay="0">
                                                  <p:tgtEl>
                                                    <p:sldTgt/>
                                                  </p:tgtEl>
                                                </p:cond>
                                              </p:endCondLst>
                                            </p:cTn>
                                            <p:tgtEl>
                                              <p:sndTgt r:embed="rId12" name="Trò-chơi-ting.wav"/>
                                            </p:tgtEl>
                                          </p:cMediaNode>
                                        </p:audio>
                                      </p:subTnLst>
                                    </p:cTn>
                                  </p:par>
                                </p:childTnLst>
                              </p:cTn>
                            </p:par>
                          </p:childTnLst>
                        </p:cTn>
                      </p:par>
                      <p:par>
                        <p:cTn id="41" fill="hold">
                          <p:stCondLst>
                            <p:cond delay="indefinite"/>
                          </p:stCondLst>
                          <p:childTnLst>
                            <p:par>
                              <p:cTn id="42" fill="hold">
                                <p:stCondLst>
                                  <p:cond delay="0"/>
                                </p:stCondLst>
                                <p:childTnLst>
                                  <p:par>
                                    <p:cTn id="43" presetID="49" presetClass="entr" presetSubtype="0" decel="10000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p:cTn id="45" dur="500" fill="hold"/>
                                            <p:tgtEl>
                                              <p:spTgt spid="15"/>
                                            </p:tgtEl>
                                            <p:attrNameLst>
                                              <p:attrName>ppt_w</p:attrName>
                                            </p:attrNameLst>
                                          </p:cBhvr>
                                          <p:tavLst>
                                            <p:tav tm="0">
                                              <p:val>
                                                <p:fltVal val="0"/>
                                              </p:val>
                                            </p:tav>
                                            <p:tav tm="100000">
                                              <p:val>
                                                <p:strVal val="#ppt_w"/>
                                              </p:val>
                                            </p:tav>
                                          </p:tavLst>
                                        </p:anim>
                                        <p:anim calcmode="lin" valueType="num">
                                          <p:cBhvr>
                                            <p:cTn id="46" dur="500" fill="hold"/>
                                            <p:tgtEl>
                                              <p:spTgt spid="15"/>
                                            </p:tgtEl>
                                            <p:attrNameLst>
                                              <p:attrName>ppt_h</p:attrName>
                                            </p:attrNameLst>
                                          </p:cBhvr>
                                          <p:tavLst>
                                            <p:tav tm="0">
                                              <p:val>
                                                <p:fltVal val="0"/>
                                              </p:val>
                                            </p:tav>
                                            <p:tav tm="100000">
                                              <p:val>
                                                <p:strVal val="#ppt_h"/>
                                              </p:val>
                                            </p:tav>
                                          </p:tavLst>
                                        </p:anim>
                                        <p:anim calcmode="lin" valueType="num">
                                          <p:cBhvr>
                                            <p:cTn id="47" dur="500" fill="hold"/>
                                            <p:tgtEl>
                                              <p:spTgt spid="15"/>
                                            </p:tgtEl>
                                            <p:attrNameLst>
                                              <p:attrName>style.rotation</p:attrName>
                                            </p:attrNameLst>
                                          </p:cBhvr>
                                          <p:tavLst>
                                            <p:tav tm="0">
                                              <p:val>
                                                <p:fltVal val="360"/>
                                              </p:val>
                                            </p:tav>
                                            <p:tav tm="100000">
                                              <p:val>
                                                <p:fltVal val="0"/>
                                              </p:val>
                                            </p:tav>
                                          </p:tavLst>
                                        </p:anim>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49" presetClass="entr" presetSubtype="0" decel="10000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p:cTn id="53" dur="500" fill="hold"/>
                                            <p:tgtEl>
                                              <p:spTgt spid="16"/>
                                            </p:tgtEl>
                                            <p:attrNameLst>
                                              <p:attrName>ppt_w</p:attrName>
                                            </p:attrNameLst>
                                          </p:cBhvr>
                                          <p:tavLst>
                                            <p:tav tm="0">
                                              <p:val>
                                                <p:fltVal val="0"/>
                                              </p:val>
                                            </p:tav>
                                            <p:tav tm="100000">
                                              <p:val>
                                                <p:strVal val="#ppt_w"/>
                                              </p:val>
                                            </p:tav>
                                          </p:tavLst>
                                        </p:anim>
                                        <p:anim calcmode="lin" valueType="num">
                                          <p:cBhvr>
                                            <p:cTn id="54" dur="500" fill="hold"/>
                                            <p:tgtEl>
                                              <p:spTgt spid="16"/>
                                            </p:tgtEl>
                                            <p:attrNameLst>
                                              <p:attrName>ppt_h</p:attrName>
                                            </p:attrNameLst>
                                          </p:cBhvr>
                                          <p:tavLst>
                                            <p:tav tm="0">
                                              <p:val>
                                                <p:fltVal val="0"/>
                                              </p:val>
                                            </p:tav>
                                            <p:tav tm="100000">
                                              <p:val>
                                                <p:strVal val="#ppt_h"/>
                                              </p:val>
                                            </p:tav>
                                          </p:tavLst>
                                        </p:anim>
                                        <p:anim calcmode="lin" valueType="num">
                                          <p:cBhvr>
                                            <p:cTn id="55" dur="500" fill="hold"/>
                                            <p:tgtEl>
                                              <p:spTgt spid="16"/>
                                            </p:tgtEl>
                                            <p:attrNameLst>
                                              <p:attrName>style.rotation</p:attrName>
                                            </p:attrNameLst>
                                          </p:cBhvr>
                                          <p:tavLst>
                                            <p:tav tm="0">
                                              <p:val>
                                                <p:fltVal val="360"/>
                                              </p:val>
                                            </p:tav>
                                            <p:tav tm="100000">
                                              <p:val>
                                                <p:fltVal val="0"/>
                                              </p:val>
                                            </p:tav>
                                          </p:tavLst>
                                        </p:anim>
                                        <p:animEffect transition="in" filter="fade">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49" presetClass="entr" presetSubtype="0" decel="10000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p:cTn id="61" dur="500" fill="hold"/>
                                            <p:tgtEl>
                                              <p:spTgt spid="19"/>
                                            </p:tgtEl>
                                            <p:attrNameLst>
                                              <p:attrName>ppt_w</p:attrName>
                                            </p:attrNameLst>
                                          </p:cBhvr>
                                          <p:tavLst>
                                            <p:tav tm="0">
                                              <p:val>
                                                <p:fltVal val="0"/>
                                              </p:val>
                                            </p:tav>
                                            <p:tav tm="100000">
                                              <p:val>
                                                <p:strVal val="#ppt_w"/>
                                              </p:val>
                                            </p:tav>
                                          </p:tavLst>
                                        </p:anim>
                                        <p:anim calcmode="lin" valueType="num">
                                          <p:cBhvr>
                                            <p:cTn id="62" dur="500" fill="hold"/>
                                            <p:tgtEl>
                                              <p:spTgt spid="19"/>
                                            </p:tgtEl>
                                            <p:attrNameLst>
                                              <p:attrName>ppt_h</p:attrName>
                                            </p:attrNameLst>
                                          </p:cBhvr>
                                          <p:tavLst>
                                            <p:tav tm="0">
                                              <p:val>
                                                <p:fltVal val="0"/>
                                              </p:val>
                                            </p:tav>
                                            <p:tav tm="100000">
                                              <p:val>
                                                <p:strVal val="#ppt_h"/>
                                              </p:val>
                                            </p:tav>
                                          </p:tavLst>
                                        </p:anim>
                                        <p:anim calcmode="lin" valueType="num">
                                          <p:cBhvr>
                                            <p:cTn id="63" dur="500" fill="hold"/>
                                            <p:tgtEl>
                                              <p:spTgt spid="19"/>
                                            </p:tgtEl>
                                            <p:attrNameLst>
                                              <p:attrName>style.rotation</p:attrName>
                                            </p:attrNameLst>
                                          </p:cBhvr>
                                          <p:tavLst>
                                            <p:tav tm="0">
                                              <p:val>
                                                <p:fltVal val="360"/>
                                              </p:val>
                                            </p:tav>
                                            <p:tav tm="100000">
                                              <p:val>
                                                <p:fltVal val="0"/>
                                              </p:val>
                                            </p:tav>
                                          </p:tavLst>
                                        </p:anim>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49" presetClass="entr" presetSubtype="0" decel="10000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p:cTn id="69" dur="500" fill="hold"/>
                                            <p:tgtEl>
                                              <p:spTgt spid="24"/>
                                            </p:tgtEl>
                                            <p:attrNameLst>
                                              <p:attrName>ppt_w</p:attrName>
                                            </p:attrNameLst>
                                          </p:cBhvr>
                                          <p:tavLst>
                                            <p:tav tm="0">
                                              <p:val>
                                                <p:fltVal val="0"/>
                                              </p:val>
                                            </p:tav>
                                            <p:tav tm="100000">
                                              <p:val>
                                                <p:strVal val="#ppt_w"/>
                                              </p:val>
                                            </p:tav>
                                          </p:tavLst>
                                        </p:anim>
                                        <p:anim calcmode="lin" valueType="num">
                                          <p:cBhvr>
                                            <p:cTn id="70" dur="500" fill="hold"/>
                                            <p:tgtEl>
                                              <p:spTgt spid="24"/>
                                            </p:tgtEl>
                                            <p:attrNameLst>
                                              <p:attrName>ppt_h</p:attrName>
                                            </p:attrNameLst>
                                          </p:cBhvr>
                                          <p:tavLst>
                                            <p:tav tm="0">
                                              <p:val>
                                                <p:fltVal val="0"/>
                                              </p:val>
                                            </p:tav>
                                            <p:tav tm="100000">
                                              <p:val>
                                                <p:strVal val="#ppt_h"/>
                                              </p:val>
                                            </p:tav>
                                          </p:tavLst>
                                        </p:anim>
                                        <p:anim calcmode="lin" valueType="num">
                                          <p:cBhvr>
                                            <p:cTn id="71" dur="500" fill="hold"/>
                                            <p:tgtEl>
                                              <p:spTgt spid="24"/>
                                            </p:tgtEl>
                                            <p:attrNameLst>
                                              <p:attrName>style.rotation</p:attrName>
                                            </p:attrNameLst>
                                          </p:cBhvr>
                                          <p:tavLst>
                                            <p:tav tm="0">
                                              <p:val>
                                                <p:fltVal val="360"/>
                                              </p:val>
                                            </p:tav>
                                            <p:tav tm="100000">
                                              <p:val>
                                                <p:fltVal val="0"/>
                                              </p:val>
                                            </p:tav>
                                          </p:tavLst>
                                        </p:anim>
                                        <p:animEffect transition="in" filter="fade">
                                          <p:cBhvr>
                                            <p:cTn id="72" dur="500"/>
                                            <p:tgtEl>
                                              <p:spTgt spid="24"/>
                                            </p:tgtEl>
                                          </p:cBhvr>
                                        </p:animEffect>
                                      </p:childTnLst>
                                    </p:cTn>
                                  </p:par>
                                </p:childTnLst>
                              </p:cTn>
                            </p:par>
                            <p:par>
                              <p:cTn id="73" fill="hold">
                                <p:stCondLst>
                                  <p:cond delay="500"/>
                                </p:stCondLst>
                                <p:childTnLst>
                                  <p:par>
                                    <p:cTn id="74" presetID="22" presetClass="entr" presetSubtype="8" fill="hold" grpId="0" nodeType="after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wipe(left)">
                                          <p:cBhvr>
                                            <p:cTn id="76" dur="500"/>
                                            <p:tgtEl>
                                              <p:spTgt spid="2"/>
                                            </p:tgtEl>
                                          </p:cBhvr>
                                        </p:animEffect>
                                      </p:childTnLst>
                                      <p:subTnLst>
                                        <p:audio>
                                          <p:cMediaNode>
                                            <p:cTn display="0" masterRel="sameClick">
                                              <p:stCondLst>
                                                <p:cond evt="begin" delay="0">
                                                  <p:tn val="74"/>
                                                </p:cond>
                                              </p:stCondLst>
                                              <p:endCondLst>
                                                <p:cond evt="onStopAudio" delay="0">
                                                  <p:tgtEl>
                                                    <p:sldTgt/>
                                                  </p:tgtEl>
                                                </p:cond>
                                              </p:endCondLst>
                                            </p:cTn>
                                            <p:tgtEl>
                                              <p:sndTgt r:embed="rId12" name="Trò-chơi-ting.wav"/>
                                            </p:tgtEl>
                                          </p:cMediaNode>
                                        </p:audio>
                                      </p:subTnLst>
                                    </p:cTn>
                                  </p:par>
                                </p:childTnLst>
                              </p:cTn>
                            </p:par>
                            <p:par>
                              <p:cTn id="77" fill="hold">
                                <p:stCondLst>
                                  <p:cond delay="1000"/>
                                </p:stCondLst>
                                <p:childTnLst>
                                  <p:par>
                                    <p:cTn id="78" presetID="22" presetClass="entr" presetSubtype="8" fill="hold" grpId="0"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ipe(left)">
                                          <p:cBhvr>
                                            <p:cTn id="80" dur="500"/>
                                            <p:tgtEl>
                                              <p:spTgt spid="3"/>
                                            </p:tgtEl>
                                          </p:cBhvr>
                                        </p:animEffect>
                                      </p:childTnLst>
                                      <p:subTnLst>
                                        <p:audio>
                                          <p:cMediaNode>
                                            <p:cTn display="0" masterRel="sameClick">
                                              <p:stCondLst>
                                                <p:cond evt="begin" delay="0">
                                                  <p:tn val="78"/>
                                                </p:cond>
                                              </p:stCondLst>
                                              <p:endCondLst>
                                                <p:cond evt="onStopAudio" delay="0">
                                                  <p:tgtEl>
                                                    <p:sldTgt/>
                                                  </p:tgtEl>
                                                </p:cond>
                                              </p:endCondLst>
                                            </p:cTn>
                                            <p:tgtEl>
                                              <p:sndTgt r:embed="rId12" name="Trò-chơi-ting.wav"/>
                                            </p:tgtEl>
                                          </p:cMediaNode>
                                        </p:audio>
                                      </p:subTnLst>
                                    </p:cTn>
                                  </p:par>
                                </p:childTnLst>
                              </p:cTn>
                            </p:par>
                            <p:par>
                              <p:cTn id="81" fill="hold">
                                <p:stCondLst>
                                  <p:cond delay="1500"/>
                                </p:stCondLst>
                                <p:childTnLst>
                                  <p:par>
                                    <p:cTn id="82" presetID="22" presetClass="entr" presetSubtype="8" fill="hold" grpId="0"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wipe(left)">
                                          <p:cBhvr>
                                            <p:cTn id="84" dur="500"/>
                                            <p:tgtEl>
                                              <p:spTgt spid="4"/>
                                            </p:tgtEl>
                                          </p:cBhvr>
                                        </p:animEffect>
                                      </p:childTnLst>
                                      <p:subTnLst>
                                        <p:audio>
                                          <p:cMediaNode>
                                            <p:cTn display="0" masterRel="sameClick">
                                              <p:stCondLst>
                                                <p:cond evt="begin" delay="0">
                                                  <p:tn val="82"/>
                                                </p:cond>
                                              </p:stCondLst>
                                              <p:endCondLst>
                                                <p:cond evt="onStopAudio" delay="0">
                                                  <p:tgtEl>
                                                    <p:sldTgt/>
                                                  </p:tgtEl>
                                                </p:cond>
                                              </p:endCondLst>
                                            </p:cTn>
                                            <p:tgtEl>
                                              <p:sndTgt r:embed="rId12" name="Trò-chơi-ting.wav"/>
                                            </p:tgtEl>
                                          </p:cMediaNode>
                                        </p:audio>
                                      </p:subTnLst>
                                    </p:cTn>
                                  </p:par>
                                </p:childTnLst>
                              </p:cTn>
                            </p:par>
                            <p:par>
                              <p:cTn id="85" fill="hold">
                                <p:stCondLst>
                                  <p:cond delay="2000"/>
                                </p:stCondLst>
                                <p:childTnLst>
                                  <p:par>
                                    <p:cTn id="86" presetID="12" presetClass="entr" presetSubtype="1" fill="hold" grpId="0" nodeType="afterEffect">
                                      <p:stCondLst>
                                        <p:cond delay="0"/>
                                      </p:stCondLst>
                                      <p:childTnLst>
                                        <p:set>
                                          <p:cBhvr>
                                            <p:cTn id="87" dur="1" fill="hold">
                                              <p:stCondLst>
                                                <p:cond delay="0"/>
                                              </p:stCondLst>
                                            </p:cTn>
                                            <p:tgtEl>
                                              <p:spTgt spid="5"/>
                                            </p:tgtEl>
                                            <p:attrNameLst>
                                              <p:attrName>style.visibility</p:attrName>
                                            </p:attrNameLst>
                                          </p:cBhvr>
                                          <p:to>
                                            <p:strVal val="visible"/>
                                          </p:to>
                                        </p:set>
                                        <p:anim calcmode="lin" valueType="num">
                                          <p:cBhvr additive="base">
                                            <p:cTn id="88" dur="500"/>
                                            <p:tgtEl>
                                              <p:spTgt spid="5"/>
                                            </p:tgtEl>
                                            <p:attrNameLst>
                                              <p:attrName>ppt_y</p:attrName>
                                            </p:attrNameLst>
                                          </p:cBhvr>
                                          <p:tavLst>
                                            <p:tav tm="0">
                                              <p:val>
                                                <p:strVal val="#ppt_y-#ppt_h*1.125000"/>
                                              </p:val>
                                            </p:tav>
                                            <p:tav tm="100000">
                                              <p:val>
                                                <p:strVal val="#ppt_y"/>
                                              </p:val>
                                            </p:tav>
                                          </p:tavLst>
                                        </p:anim>
                                        <p:animEffect transition="in" filter="wipe(down)">
                                          <p:cBhvr>
                                            <p:cTn id="8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 grpId="0"/>
          <p:bldP spid="3" grpId="0"/>
          <p:bldP spid="4" grpId="0"/>
          <p:bldP spid="5"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5330498-F0E9-CC1B-5BF7-21963FAA8264}"/>
              </a:ext>
            </a:extLst>
          </p:cNvPr>
          <p:cNvPicPr>
            <a:picLocks noChangeAspect="1"/>
          </p:cNvPicPr>
          <p:nvPr/>
        </p:nvPicPr>
        <p:blipFill rotWithShape="1">
          <a:blip r:embed="rId4"/>
          <a:srcRect t="9741"/>
          <a:stretch/>
        </p:blipFill>
        <p:spPr>
          <a:xfrm>
            <a:off x="-1" y="-2"/>
            <a:ext cx="12192000" cy="2442977"/>
          </a:xfrm>
          <a:prstGeom prst="rect">
            <a:avLst/>
          </a:prstGeom>
        </p:spPr>
      </p:pic>
      <p:pic>
        <p:nvPicPr>
          <p:cNvPr id="46" name="Picture 45">
            <a:extLst>
              <a:ext uri="{FF2B5EF4-FFF2-40B4-BE49-F238E27FC236}">
                <a16:creationId xmlns:a16="http://schemas.microsoft.com/office/drawing/2014/main" id="{F302859A-934C-3B7A-7EE4-DE9901738ED8}"/>
              </a:ext>
            </a:extLst>
          </p:cNvPr>
          <p:cNvPicPr>
            <a:picLocks noChangeAspect="1"/>
          </p:cNvPicPr>
          <p:nvPr/>
        </p:nvPicPr>
        <p:blipFill rotWithShape="1">
          <a:blip r:embed="rId5"/>
          <a:srcRect l="3662" t="31201" r="17643" b="1090"/>
          <a:stretch/>
        </p:blipFill>
        <p:spPr>
          <a:xfrm>
            <a:off x="-1" y="1289145"/>
            <a:ext cx="12192000" cy="5568856"/>
          </a:xfrm>
          <a:prstGeom prst="rect">
            <a:avLst/>
          </a:prstGeom>
        </p:spPr>
      </p:pic>
      <p:pic>
        <p:nvPicPr>
          <p:cNvPr id="54" name="Picture 53">
            <a:extLst>
              <a:ext uri="{FF2B5EF4-FFF2-40B4-BE49-F238E27FC236}">
                <a16:creationId xmlns:a16="http://schemas.microsoft.com/office/drawing/2014/main" id="{24246D35-D343-700E-6D0D-F2E92B59B12F}"/>
              </a:ext>
            </a:extLst>
          </p:cNvPr>
          <p:cNvPicPr>
            <a:picLocks noChangeAspect="1"/>
          </p:cNvPicPr>
          <p:nvPr/>
        </p:nvPicPr>
        <p:blipFill>
          <a:blip r:embed="rId6"/>
          <a:stretch>
            <a:fillRect/>
          </a:stretch>
        </p:blipFill>
        <p:spPr>
          <a:xfrm>
            <a:off x="1101905" y="312253"/>
            <a:ext cx="9988183" cy="1404000"/>
          </a:xfrm>
          <a:prstGeom prst="rect">
            <a:avLst/>
          </a:prstGeom>
        </p:spPr>
      </p:pic>
      <p:pic>
        <p:nvPicPr>
          <p:cNvPr id="56" name="Picture 55">
            <a:extLst>
              <a:ext uri="{FF2B5EF4-FFF2-40B4-BE49-F238E27FC236}">
                <a16:creationId xmlns:a16="http://schemas.microsoft.com/office/drawing/2014/main" id="{786DE9A9-8905-756E-3F25-59A3F7E44D61}"/>
              </a:ext>
            </a:extLst>
          </p:cNvPr>
          <p:cNvPicPr>
            <a:picLocks noChangeAspect="1"/>
          </p:cNvPicPr>
          <p:nvPr/>
        </p:nvPicPr>
        <p:blipFill>
          <a:blip r:embed="rId7"/>
          <a:stretch>
            <a:fillRect/>
          </a:stretch>
        </p:blipFill>
        <p:spPr>
          <a:xfrm>
            <a:off x="530426" y="183346"/>
            <a:ext cx="4645214" cy="4752000"/>
          </a:xfrm>
          <a:prstGeom prst="rect">
            <a:avLst/>
          </a:prstGeom>
        </p:spPr>
      </p:pic>
      <p:pic>
        <p:nvPicPr>
          <p:cNvPr id="48" name="Picture 47">
            <a:extLst>
              <a:ext uri="{FF2B5EF4-FFF2-40B4-BE49-F238E27FC236}">
                <a16:creationId xmlns:a16="http://schemas.microsoft.com/office/drawing/2014/main" id="{F8710714-9006-0BD5-1DA6-AD820286A9A2}"/>
              </a:ext>
            </a:extLst>
          </p:cNvPr>
          <p:cNvPicPr>
            <a:picLocks noChangeAspect="1"/>
          </p:cNvPicPr>
          <p:nvPr/>
        </p:nvPicPr>
        <p:blipFill rotWithShape="1">
          <a:blip r:embed="rId8"/>
          <a:srcRect l="80" t="60349" b="32"/>
          <a:stretch/>
        </p:blipFill>
        <p:spPr>
          <a:xfrm>
            <a:off x="-1" y="3637935"/>
            <a:ext cx="12192000" cy="3220065"/>
          </a:xfrm>
          <a:prstGeom prst="rect">
            <a:avLst/>
          </a:prstGeom>
        </p:spPr>
      </p:pic>
      <p:pic>
        <p:nvPicPr>
          <p:cNvPr id="83" name="Picture 82">
            <a:extLst>
              <a:ext uri="{FF2B5EF4-FFF2-40B4-BE49-F238E27FC236}">
                <a16:creationId xmlns:a16="http://schemas.microsoft.com/office/drawing/2014/main" id="{88F619B6-302E-4042-2EC6-10F5457878EE}"/>
              </a:ext>
            </a:extLst>
          </p:cNvPr>
          <p:cNvPicPr>
            <a:picLocks noChangeAspect="1"/>
          </p:cNvPicPr>
          <p:nvPr/>
        </p:nvPicPr>
        <p:blipFill>
          <a:blip r:embed="rId9"/>
          <a:stretch>
            <a:fillRect/>
          </a:stretch>
        </p:blipFill>
        <p:spPr>
          <a:xfrm>
            <a:off x="2286000" y="838679"/>
            <a:ext cx="7605839" cy="4680000"/>
          </a:xfrm>
          <a:prstGeom prst="rect">
            <a:avLst/>
          </a:prstGeom>
          <a:effectLst>
            <a:glow rad="127000">
              <a:srgbClr val="FFA4C9">
                <a:alpha val="70000"/>
              </a:srgbClr>
            </a:glow>
            <a:innerShdw blurRad="114300">
              <a:schemeClr val="bg1"/>
            </a:innerShdw>
          </a:effectLst>
        </p:spPr>
      </p:pic>
      <p:pic>
        <p:nvPicPr>
          <p:cNvPr id="55" name="Picture 54">
            <a:extLst>
              <a:ext uri="{FF2B5EF4-FFF2-40B4-BE49-F238E27FC236}">
                <a16:creationId xmlns:a16="http://schemas.microsoft.com/office/drawing/2014/main" id="{3D7BC2C9-62D1-2DC3-7F67-F7A362EC0E66}"/>
              </a:ext>
            </a:extLst>
          </p:cNvPr>
          <p:cNvPicPr>
            <a:picLocks noChangeAspect="1"/>
          </p:cNvPicPr>
          <p:nvPr/>
        </p:nvPicPr>
        <p:blipFill>
          <a:blip r:embed="rId10"/>
          <a:stretch>
            <a:fillRect/>
          </a:stretch>
        </p:blipFill>
        <p:spPr>
          <a:xfrm>
            <a:off x="7934210" y="142636"/>
            <a:ext cx="1971790" cy="1980000"/>
          </a:xfrm>
          <a:prstGeom prst="rect">
            <a:avLst/>
          </a:prstGeom>
        </p:spPr>
      </p:pic>
      <p:pic>
        <p:nvPicPr>
          <p:cNvPr id="27" name="Picture 26">
            <a:extLst>
              <a:ext uri="{FF2B5EF4-FFF2-40B4-BE49-F238E27FC236}">
                <a16:creationId xmlns:a16="http://schemas.microsoft.com/office/drawing/2014/main" id="{0336BBE4-5D49-A782-1E82-748931E083F1}"/>
              </a:ext>
            </a:extLst>
          </p:cNvPr>
          <p:cNvPicPr>
            <a:picLocks noChangeAspect="1"/>
          </p:cNvPicPr>
          <p:nvPr/>
        </p:nvPicPr>
        <p:blipFill>
          <a:blip r:embed="rId11"/>
          <a:stretch>
            <a:fillRect/>
          </a:stretch>
        </p:blipFill>
        <p:spPr>
          <a:xfrm flipH="1">
            <a:off x="2152437" y="3174694"/>
            <a:ext cx="1224004" cy="1944000"/>
          </a:xfrm>
          <a:prstGeom prst="rect">
            <a:avLst/>
          </a:prstGeom>
          <a:effectLst>
            <a:innerShdw blurRad="63500">
              <a:schemeClr val="bg1">
                <a:lumMod val="75000"/>
                <a:alpha val="85000"/>
              </a:schemeClr>
            </a:innerShdw>
          </a:effectLst>
        </p:spPr>
      </p:pic>
      <p:pic>
        <p:nvPicPr>
          <p:cNvPr id="6" name="Picture 5">
            <a:extLst>
              <a:ext uri="{FF2B5EF4-FFF2-40B4-BE49-F238E27FC236}">
                <a16:creationId xmlns:a16="http://schemas.microsoft.com/office/drawing/2014/main" id="{32CF6327-7EB6-193F-3435-B965EF3E162F}"/>
              </a:ext>
            </a:extLst>
          </p:cNvPr>
          <p:cNvPicPr>
            <a:picLocks noChangeAspect="1"/>
          </p:cNvPicPr>
          <p:nvPr/>
        </p:nvPicPr>
        <p:blipFill>
          <a:blip r:embed="rId12"/>
          <a:stretch>
            <a:fillRect/>
          </a:stretch>
        </p:blipFill>
        <p:spPr>
          <a:xfrm>
            <a:off x="8556647" y="2389434"/>
            <a:ext cx="3031187" cy="2520000"/>
          </a:xfrm>
          <a:prstGeom prst="rect">
            <a:avLst/>
          </a:prstGeom>
          <a:effectLst>
            <a:innerShdw blurRad="63500">
              <a:schemeClr val="bg1">
                <a:lumMod val="75000"/>
                <a:alpha val="85000"/>
              </a:schemeClr>
            </a:innerShdw>
          </a:effectLst>
        </p:spPr>
      </p:pic>
      <p:pic>
        <p:nvPicPr>
          <p:cNvPr id="2" name="Sand Castle - Quincas Moreira">
            <a:hlinkClick r:id="" action="ppaction://media"/>
            <a:extLst>
              <a:ext uri="{FF2B5EF4-FFF2-40B4-BE49-F238E27FC236}">
                <a16:creationId xmlns:a16="http://schemas.microsoft.com/office/drawing/2014/main" id="{9C44FB7B-B217-63DC-AD6F-898A5C87E23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2192000" y="-3"/>
            <a:ext cx="487363" cy="487363"/>
          </a:xfrm>
          <a:prstGeom prst="rect">
            <a:avLst/>
          </a:prstGeom>
        </p:spPr>
      </p:pic>
      <p:pic>
        <p:nvPicPr>
          <p:cNvPr id="3" name="Picture 2">
            <a:extLst>
              <a:ext uri="{FF2B5EF4-FFF2-40B4-BE49-F238E27FC236}">
                <a16:creationId xmlns:a16="http://schemas.microsoft.com/office/drawing/2014/main" id="{D6DFC56E-DF96-7742-0B17-3C2E346110E3}"/>
              </a:ext>
            </a:extLst>
          </p:cNvPr>
          <p:cNvPicPr>
            <a:picLocks noChangeAspect="1"/>
          </p:cNvPicPr>
          <p:nvPr/>
        </p:nvPicPr>
        <p:blipFill>
          <a:blip r:embed="rId14"/>
          <a:stretch>
            <a:fillRect/>
          </a:stretch>
        </p:blipFill>
        <p:spPr>
          <a:xfrm>
            <a:off x="3438264" y="2102971"/>
            <a:ext cx="4706520" cy="2554445"/>
          </a:xfrm>
          <a:prstGeom prst="rect">
            <a:avLst/>
          </a:prstGeom>
        </p:spPr>
      </p:pic>
    </p:spTree>
    <p:extLst>
      <p:ext uri="{BB962C8B-B14F-4D97-AF65-F5344CB8AC3E}">
        <p14:creationId xmlns:p14="http://schemas.microsoft.com/office/powerpoint/2010/main" val="172093980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8050" fill="hold"/>
                                            <p:tgtEl>
                                              <p:spTgt spid="2"/>
                                            </p:tgtEl>
                                          </p:cBhvr>
                                        </p:cmd>
                                      </p:childTnLst>
                                    </p:cTn>
                                  </p:par>
                                  <p:par>
                                    <p:cTn id="7" presetID="2" presetClass="entr" presetSubtype="8" fill="hold" nodeType="withEffect" p14:presetBounceEnd="40000">
                                      <p:stCondLst>
                                        <p:cond delay="0"/>
                                      </p:stCondLst>
                                      <p:childTnLst>
                                        <p:set>
                                          <p:cBhvr>
                                            <p:cTn id="8" dur="1" fill="hold">
                                              <p:stCondLst>
                                                <p:cond delay="0"/>
                                              </p:stCondLst>
                                            </p:cTn>
                                            <p:tgtEl>
                                              <p:spTgt spid="56"/>
                                            </p:tgtEl>
                                            <p:attrNameLst>
                                              <p:attrName>style.visibility</p:attrName>
                                            </p:attrNameLst>
                                          </p:cBhvr>
                                          <p:to>
                                            <p:strVal val="visible"/>
                                          </p:to>
                                        </p:set>
                                        <p:anim calcmode="lin" valueType="num" p14:bounceEnd="40000">
                                          <p:cBhvr additive="base">
                                            <p:cTn id="9" dur="750" fill="hold"/>
                                            <p:tgtEl>
                                              <p:spTgt spid="56"/>
                                            </p:tgtEl>
                                            <p:attrNameLst>
                                              <p:attrName>ppt_x</p:attrName>
                                            </p:attrNameLst>
                                          </p:cBhvr>
                                          <p:tavLst>
                                            <p:tav tm="0">
                                              <p:val>
                                                <p:strVal val="0-#ppt_w/2"/>
                                              </p:val>
                                            </p:tav>
                                            <p:tav tm="100000">
                                              <p:val>
                                                <p:strVal val="#ppt_x"/>
                                              </p:val>
                                            </p:tav>
                                          </p:tavLst>
                                        </p:anim>
                                        <p:anim calcmode="lin" valueType="num" p14:bounceEnd="40000">
                                          <p:cBhvr additive="base">
                                            <p:cTn id="10" dur="750" fill="hold"/>
                                            <p:tgtEl>
                                              <p:spTgt spid="56"/>
                                            </p:tgtEl>
                                            <p:attrNameLst>
                                              <p:attrName>ppt_y</p:attrName>
                                            </p:attrNameLst>
                                          </p:cBhvr>
                                          <p:tavLst>
                                            <p:tav tm="0">
                                              <p:val>
                                                <p:strVal val="#ppt_y"/>
                                              </p:val>
                                            </p:tav>
                                            <p:tav tm="100000">
                                              <p:val>
                                                <p:strVal val="#ppt_y"/>
                                              </p:val>
                                            </p:tav>
                                          </p:tavLst>
                                        </p:anim>
                                      </p:childTnLst>
                                    </p:cTn>
                                  </p:par>
                                  <p:par>
                                    <p:cTn id="11" presetID="21" presetClass="entr" presetSubtype="3" fill="hold" nodeType="withEffect">
                                      <p:stCondLst>
                                        <p:cond delay="500"/>
                                      </p:stCondLst>
                                      <p:childTnLst>
                                        <p:set>
                                          <p:cBhvr>
                                            <p:cTn id="12" dur="1" fill="hold">
                                              <p:stCondLst>
                                                <p:cond delay="0"/>
                                              </p:stCondLst>
                                            </p:cTn>
                                            <p:tgtEl>
                                              <p:spTgt spid="83"/>
                                            </p:tgtEl>
                                            <p:attrNameLst>
                                              <p:attrName>style.visibility</p:attrName>
                                            </p:attrNameLst>
                                          </p:cBhvr>
                                          <p:to>
                                            <p:strVal val="visible"/>
                                          </p:to>
                                        </p:set>
                                        <p:animEffect transition="in" filter="wheel(3)">
                                          <p:cBhvr>
                                            <p:cTn id="13" dur="750"/>
                                            <p:tgtEl>
                                              <p:spTgt spid="83"/>
                                            </p:tgtEl>
                                          </p:cBhvr>
                                        </p:animEffect>
                                      </p:childTnLst>
                                    </p:cTn>
                                  </p:par>
                                  <p:par>
                                    <p:cTn id="14" presetID="42" presetClass="entr" presetSubtype="0" fill="hold" nodeType="withEffect">
                                      <p:stCondLst>
                                        <p:cond delay="7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anim calcmode="lin" valueType="num">
                                          <p:cBhvr>
                                            <p:cTn id="17" dur="500" fill="hold"/>
                                            <p:tgtEl>
                                              <p:spTgt spid="27"/>
                                            </p:tgtEl>
                                            <p:attrNameLst>
                                              <p:attrName>ppt_x</p:attrName>
                                            </p:attrNameLst>
                                          </p:cBhvr>
                                          <p:tavLst>
                                            <p:tav tm="0">
                                              <p:val>
                                                <p:strVal val="#ppt_x"/>
                                              </p:val>
                                            </p:tav>
                                            <p:tav tm="100000">
                                              <p:val>
                                                <p:strVal val="#ppt_x"/>
                                              </p:val>
                                            </p:tav>
                                          </p:tavLst>
                                        </p:anim>
                                        <p:anim calcmode="lin" valueType="num">
                                          <p:cBhvr>
                                            <p:cTn id="18" dur="500" fill="hold"/>
                                            <p:tgtEl>
                                              <p:spTgt spid="2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75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8050" fill="hold"/>
                                            <p:tgtEl>
                                              <p:spTgt spid="2"/>
                                            </p:tgtEl>
                                          </p:cBhvr>
                                        </p:cmd>
                                      </p:childTnLst>
                                    </p:cTn>
                                  </p:par>
                                  <p:par>
                                    <p:cTn id="7" presetID="2" presetClass="entr" presetSubtype="8" fill="hold" nodeType="withEffect">
                                      <p:stCondLst>
                                        <p:cond delay="0"/>
                                      </p:stCondLst>
                                      <p:childTnLst>
                                        <p:set>
                                          <p:cBhvr>
                                            <p:cTn id="8" dur="1" fill="hold">
                                              <p:stCondLst>
                                                <p:cond delay="0"/>
                                              </p:stCondLst>
                                            </p:cTn>
                                            <p:tgtEl>
                                              <p:spTgt spid="56"/>
                                            </p:tgtEl>
                                            <p:attrNameLst>
                                              <p:attrName>style.visibility</p:attrName>
                                            </p:attrNameLst>
                                          </p:cBhvr>
                                          <p:to>
                                            <p:strVal val="visible"/>
                                          </p:to>
                                        </p:set>
                                        <p:anim calcmode="lin" valueType="num">
                                          <p:cBhvr additive="base">
                                            <p:cTn id="9" dur="750" fill="hold"/>
                                            <p:tgtEl>
                                              <p:spTgt spid="56"/>
                                            </p:tgtEl>
                                            <p:attrNameLst>
                                              <p:attrName>ppt_x</p:attrName>
                                            </p:attrNameLst>
                                          </p:cBhvr>
                                          <p:tavLst>
                                            <p:tav tm="0">
                                              <p:val>
                                                <p:strVal val="0-#ppt_w/2"/>
                                              </p:val>
                                            </p:tav>
                                            <p:tav tm="100000">
                                              <p:val>
                                                <p:strVal val="#ppt_x"/>
                                              </p:val>
                                            </p:tav>
                                          </p:tavLst>
                                        </p:anim>
                                        <p:anim calcmode="lin" valueType="num">
                                          <p:cBhvr additive="base">
                                            <p:cTn id="10" dur="750" fill="hold"/>
                                            <p:tgtEl>
                                              <p:spTgt spid="56"/>
                                            </p:tgtEl>
                                            <p:attrNameLst>
                                              <p:attrName>ppt_y</p:attrName>
                                            </p:attrNameLst>
                                          </p:cBhvr>
                                          <p:tavLst>
                                            <p:tav tm="0">
                                              <p:val>
                                                <p:strVal val="#ppt_y"/>
                                              </p:val>
                                            </p:tav>
                                            <p:tav tm="100000">
                                              <p:val>
                                                <p:strVal val="#ppt_y"/>
                                              </p:val>
                                            </p:tav>
                                          </p:tavLst>
                                        </p:anim>
                                      </p:childTnLst>
                                    </p:cTn>
                                  </p:par>
                                  <p:par>
                                    <p:cTn id="11" presetID="21" presetClass="entr" presetSubtype="3" fill="hold" nodeType="withEffect">
                                      <p:stCondLst>
                                        <p:cond delay="500"/>
                                      </p:stCondLst>
                                      <p:childTnLst>
                                        <p:set>
                                          <p:cBhvr>
                                            <p:cTn id="12" dur="1" fill="hold">
                                              <p:stCondLst>
                                                <p:cond delay="0"/>
                                              </p:stCondLst>
                                            </p:cTn>
                                            <p:tgtEl>
                                              <p:spTgt spid="83"/>
                                            </p:tgtEl>
                                            <p:attrNameLst>
                                              <p:attrName>style.visibility</p:attrName>
                                            </p:attrNameLst>
                                          </p:cBhvr>
                                          <p:to>
                                            <p:strVal val="visible"/>
                                          </p:to>
                                        </p:set>
                                        <p:animEffect transition="in" filter="wheel(3)">
                                          <p:cBhvr>
                                            <p:cTn id="13" dur="750"/>
                                            <p:tgtEl>
                                              <p:spTgt spid="83"/>
                                            </p:tgtEl>
                                          </p:cBhvr>
                                        </p:animEffect>
                                      </p:childTnLst>
                                    </p:cTn>
                                  </p:par>
                                  <p:par>
                                    <p:cTn id="14" presetID="42" presetClass="entr" presetSubtype="0" fill="hold" nodeType="withEffect">
                                      <p:stCondLst>
                                        <p:cond delay="75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anim calcmode="lin" valueType="num">
                                          <p:cBhvr>
                                            <p:cTn id="17" dur="500" fill="hold"/>
                                            <p:tgtEl>
                                              <p:spTgt spid="27"/>
                                            </p:tgtEl>
                                            <p:attrNameLst>
                                              <p:attrName>ppt_x</p:attrName>
                                            </p:attrNameLst>
                                          </p:cBhvr>
                                          <p:tavLst>
                                            <p:tav tm="0">
                                              <p:val>
                                                <p:strVal val="#ppt_x"/>
                                              </p:val>
                                            </p:tav>
                                            <p:tav tm="100000">
                                              <p:val>
                                                <p:strVal val="#ppt_x"/>
                                              </p:val>
                                            </p:tav>
                                          </p:tavLst>
                                        </p:anim>
                                        <p:anim calcmode="lin" valueType="num">
                                          <p:cBhvr>
                                            <p:cTn id="18" dur="500" fill="hold"/>
                                            <p:tgtEl>
                                              <p:spTgt spid="2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75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par>
                                    <p:cTn id="24" presetID="22" presetClass="entr" presetSubtype="4" fill="hold" nodeType="withEffect">
                                      <p:stCondLst>
                                        <p:cond delay="75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9C28BA45-B41F-524A-6814-98E3F92C6FFA}"/>
              </a:ext>
            </a:extLst>
          </p:cNvPr>
          <p:cNvPicPr>
            <a:picLocks noChangeAspect="1"/>
          </p:cNvPicPr>
          <p:nvPr/>
        </p:nvPicPr>
        <p:blipFill rotWithShape="1">
          <a:blip r:embed="rId2"/>
          <a:srcRect l="2255" t="10444" r="2255" b="10444"/>
          <a:stretch/>
        </p:blipFill>
        <p:spPr>
          <a:xfrm>
            <a:off x="173946" y="-16074"/>
            <a:ext cx="12078158" cy="6664036"/>
          </a:xfrm>
          <a:prstGeom prst="rect">
            <a:avLst/>
          </a:prstGeom>
        </p:spPr>
      </p:pic>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A0CC2F66-5298-B26F-6875-66B2D149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06" y="2152837"/>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91B6077E-64C2-3E67-13C6-0E41143E83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9243896" y="2906312"/>
            <a:ext cx="4053116" cy="405311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DB2FD6F-2A9B-264C-4358-43844ABA1EBF}"/>
              </a:ext>
            </a:extLst>
          </p:cNvPr>
          <p:cNvPicPr>
            <a:picLocks noChangeAspect="1"/>
          </p:cNvPicPr>
          <p:nvPr/>
        </p:nvPicPr>
        <p:blipFill>
          <a:blip r:embed="rId6"/>
          <a:stretch>
            <a:fillRect/>
          </a:stretch>
        </p:blipFill>
        <p:spPr>
          <a:xfrm>
            <a:off x="2001220" y="2439415"/>
            <a:ext cx="7242676" cy="2865368"/>
          </a:xfrm>
          <a:prstGeom prst="rect">
            <a:avLst/>
          </a:prstGeom>
        </p:spPr>
      </p:pic>
    </p:spTree>
    <p:extLst>
      <p:ext uri="{BB962C8B-B14F-4D97-AF65-F5344CB8AC3E}">
        <p14:creationId xmlns:p14="http://schemas.microsoft.com/office/powerpoint/2010/main" val="2198936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53975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615504" y="114300"/>
            <a:ext cx="8960992" cy="698500"/>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mj-lt"/>
              </a:rPr>
              <a:t>1. Đọc các đoạn mở bài của mỗi đề bài sau:</a:t>
            </a:r>
          </a:p>
        </p:txBody>
      </p:sp>
      <p:grpSp>
        <p:nvGrpSpPr>
          <p:cNvPr id="10" name="Group 9"/>
          <p:cNvGrpSpPr/>
          <p:nvPr/>
        </p:nvGrpSpPr>
        <p:grpSpPr>
          <a:xfrm>
            <a:off x="852360" y="4126144"/>
            <a:ext cx="10137903" cy="1527216"/>
            <a:chOff x="852361" y="3584534"/>
            <a:chExt cx="10137903" cy="1527216"/>
          </a:xfrm>
        </p:grpSpPr>
        <p:sp>
          <p:nvSpPr>
            <p:cNvPr id="5" name="Rounded Rectangle 4"/>
            <p:cNvSpPr/>
            <p:nvPr/>
          </p:nvSpPr>
          <p:spPr>
            <a:xfrm>
              <a:off x="1201737" y="3776390"/>
              <a:ext cx="9788527" cy="1335360"/>
            </a:xfrm>
            <a:prstGeom prst="roundRect">
              <a:avLst/>
            </a:prstGeom>
            <a:solidFill>
              <a:srgbClr val="FFDFC1"/>
            </a:solidFill>
            <a:ln>
              <a:solidFill>
                <a:srgbClr val="FFDF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a:solidFill>
                    <a:schemeClr val="tx1"/>
                  </a:solidFill>
                  <a:latin typeface="+mj-lt"/>
                </a:rPr>
                <a:t>	</a:t>
              </a:r>
              <a:r>
                <a:rPr lang="vi-VN" sz="2800" b="1">
                  <a:solidFill>
                    <a:schemeClr val="tx1"/>
                  </a:solidFill>
                  <a:latin typeface="+mj-lt"/>
                </a:rPr>
                <a:t>Chúng tôi đến thăm quê Bác vào một ngày nắng đẹp.</a:t>
              </a:r>
            </a:p>
            <a:p>
              <a:pPr algn="just"/>
              <a:r>
                <a:rPr lang="en-US" sz="2800" b="1">
                  <a:solidFill>
                    <a:schemeClr val="tx1"/>
                  </a:solidFill>
                  <a:latin typeface="+mj-lt"/>
                </a:rPr>
                <a:t>								</a:t>
              </a:r>
              <a:r>
                <a:rPr lang="vi-VN" sz="2800" b="1">
                  <a:solidFill>
                    <a:schemeClr val="tx1"/>
                  </a:solidFill>
                  <a:latin typeface="+mj-lt"/>
                </a:rPr>
                <a:t>Anh Thư</a:t>
              </a:r>
              <a:endParaRPr lang="en-US" sz="2800" b="1">
                <a:solidFill>
                  <a:schemeClr val="tx1"/>
                </a:solidFill>
                <a:latin typeface="+mj-l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61" y="3584534"/>
              <a:ext cx="859536" cy="859536"/>
            </a:xfrm>
            <a:prstGeom prst="rect">
              <a:avLst/>
            </a:prstGeom>
          </p:spPr>
        </p:pic>
      </p:grpSp>
      <p:grpSp>
        <p:nvGrpSpPr>
          <p:cNvPr id="9" name="Group 8"/>
          <p:cNvGrpSpPr/>
          <p:nvPr/>
        </p:nvGrpSpPr>
        <p:grpSpPr>
          <a:xfrm>
            <a:off x="815846" y="1711284"/>
            <a:ext cx="10137903" cy="2414860"/>
            <a:chOff x="852360" y="1204640"/>
            <a:chExt cx="10137903" cy="2414860"/>
          </a:xfrm>
        </p:grpSpPr>
        <p:sp>
          <p:nvSpPr>
            <p:cNvPr id="4" name="Rounded Rectangle 3"/>
            <p:cNvSpPr/>
            <p:nvPr/>
          </p:nvSpPr>
          <p:spPr>
            <a:xfrm>
              <a:off x="1201737" y="1308100"/>
              <a:ext cx="9788526" cy="2311400"/>
            </a:xfrm>
            <a:prstGeom prst="roundRect">
              <a:avLst/>
            </a:prstGeom>
            <a:solidFill>
              <a:srgbClr val="FDFFB7"/>
            </a:solidFill>
            <a:ln>
              <a:solidFill>
                <a:srgbClr val="FDF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lgn="ctr"/>
              <a:r>
                <a:rPr lang="vi-VN" sz="2800" b="1">
                  <a:solidFill>
                    <a:schemeClr val="tx1"/>
                  </a:solidFill>
                  <a:latin typeface="+mj-lt"/>
                </a:rPr>
                <a:t>Đường vô xứ Nghệ quanh quanh</a:t>
              </a:r>
            </a:p>
            <a:p>
              <a:pPr lvl="3" algn="ctr"/>
              <a:r>
                <a:rPr lang="vi-VN" sz="2800" b="1">
                  <a:solidFill>
                    <a:schemeClr val="tx1"/>
                  </a:solidFill>
                  <a:latin typeface="+mj-lt"/>
                </a:rPr>
                <a:t>Non xanh nước biếc như tranh hoạ đồ.</a:t>
              </a:r>
            </a:p>
            <a:p>
              <a:pPr algn="just"/>
              <a:r>
                <a:rPr lang="en-US" sz="2800" b="1">
                  <a:solidFill>
                    <a:schemeClr val="tx1"/>
                  </a:solidFill>
                  <a:latin typeface="+mj-lt"/>
                </a:rPr>
                <a:t>	</a:t>
              </a:r>
              <a:r>
                <a:rPr lang="vi-VN" sz="2800" b="1">
                  <a:solidFill>
                    <a:schemeClr val="tx1"/>
                  </a:solidFill>
                  <a:latin typeface="+mj-lt"/>
                </a:rPr>
                <a:t>Câu hát của người xưa cứ ngân nga trong tâm trí chúng tôi trên con</a:t>
              </a:r>
              <a:r>
                <a:rPr lang="en-US" sz="2800" b="1">
                  <a:solidFill>
                    <a:schemeClr val="tx1"/>
                  </a:solidFill>
                  <a:latin typeface="+mj-lt"/>
                </a:rPr>
                <a:t> </a:t>
              </a:r>
              <a:r>
                <a:rPr lang="vi-VN" sz="2800" b="1">
                  <a:solidFill>
                    <a:schemeClr val="tx1"/>
                  </a:solidFill>
                  <a:latin typeface="+mj-lt"/>
                </a:rPr>
                <a:t>đường chúng tôi đi về quê Bác.</a:t>
              </a:r>
              <a:endParaRPr lang="en-US" sz="2800" b="1">
                <a:solidFill>
                  <a:schemeClr val="tx1"/>
                </a:solidFill>
                <a:latin typeface="+mj-lt"/>
              </a:endParaRPr>
            </a:p>
            <a:p>
              <a:pPr lvl="8" algn="just"/>
              <a:r>
                <a:rPr lang="en-US" b="0" i="0" u="none" strike="noStrike" baseline="0">
                  <a:solidFill>
                    <a:sysClr val="windowText" lastClr="000000"/>
                  </a:solidFill>
                  <a:latin typeface="ArialMT"/>
                </a:rPr>
                <a:t>		</a:t>
              </a:r>
              <a:r>
                <a:rPr lang="en-US" sz="2000" b="0" i="1" u="none" strike="noStrike" baseline="0">
                  <a:solidFill>
                    <a:sysClr val="windowText" lastClr="000000"/>
                  </a:solidFill>
                  <a:latin typeface="Arial" panose="020B0604020202020204" pitchFamily="34" charset="0"/>
                  <a:cs typeface="Arial" panose="020B0604020202020204" pitchFamily="34" charset="0"/>
                </a:rPr>
                <a:t>Hoài Thanh, Thanh Tịnh</a:t>
              </a:r>
              <a:endParaRPr lang="en-US" sz="2800" b="1" i="1">
                <a:solidFill>
                  <a:sysClr val="windowText" lastClr="000000"/>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360" y="1204640"/>
              <a:ext cx="862400" cy="862400"/>
            </a:xfrm>
            <a:prstGeom prst="rect">
              <a:avLst/>
            </a:prstGeom>
          </p:spPr>
        </p:pic>
      </p:grpSp>
      <p:sp>
        <p:nvSpPr>
          <p:cNvPr id="2" name="Rectangle: Rounded Corners 1">
            <a:extLst>
              <a:ext uri="{FF2B5EF4-FFF2-40B4-BE49-F238E27FC236}">
                <a16:creationId xmlns:a16="http://schemas.microsoft.com/office/drawing/2014/main" id="{217820CE-45CA-6AAE-A8C6-BBCD665A1640}"/>
              </a:ext>
            </a:extLst>
          </p:cNvPr>
          <p:cNvSpPr/>
          <p:nvPr/>
        </p:nvSpPr>
        <p:spPr>
          <a:xfrm>
            <a:off x="904588" y="983760"/>
            <a:ext cx="10309796" cy="631596"/>
          </a:xfrm>
          <a:prstGeom prst="roundRect">
            <a:avLst>
              <a:gd name="adj" fmla="val 5000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0" i="0" u="none" strike="noStrike" baseline="0">
                <a:solidFill>
                  <a:srgbClr val="FF0000"/>
                </a:solidFill>
                <a:latin typeface="ArialMT"/>
              </a:rPr>
              <a:t>a. </a:t>
            </a:r>
            <a:r>
              <a:rPr lang="vi-VN" sz="2800" b="1" i="1" u="none" strike="noStrike" baseline="0">
                <a:solidFill>
                  <a:srgbClr val="FF0000"/>
                </a:solidFill>
                <a:latin typeface="Arial-BoldItalicMT"/>
              </a:rPr>
              <a:t>Đề bài: </a:t>
            </a:r>
            <a:r>
              <a:rPr lang="vi-VN" sz="2800" b="0" i="0" u="none" strike="noStrike" baseline="0">
                <a:solidFill>
                  <a:srgbClr val="FF0000"/>
                </a:solidFill>
                <a:latin typeface="ArialMT"/>
              </a:rPr>
              <a:t>Viết bài văn tả phong cảnh quê hương của Bác Hồ.</a:t>
            </a:r>
            <a:endParaRPr lang="en-US" sz="2800">
              <a:solidFill>
                <a:srgbClr val="FF0000"/>
              </a:solidFill>
            </a:endParaRPr>
          </a:p>
        </p:txBody>
      </p:sp>
    </p:spTree>
    <p:extLst>
      <p:ext uri="{BB962C8B-B14F-4D97-AF65-F5344CB8AC3E}">
        <p14:creationId xmlns:p14="http://schemas.microsoft.com/office/powerpoint/2010/main" val="3152854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450" decel="100000" fill="hold"/>
                                        <p:tgtEl>
                                          <p:spTgt spid="9"/>
                                        </p:tgtEl>
                                        <p:attrNameLst>
                                          <p:attrName>ppt_y</p:attrName>
                                        </p:attrNameLst>
                                      </p:cBhvr>
                                      <p:tavLst>
                                        <p:tav tm="0">
                                          <p:val>
                                            <p:strVal val="#ppt_y+1"/>
                                          </p:val>
                                        </p:tav>
                                        <p:tav tm="100000">
                                          <p:val>
                                            <p:strVal val="#ppt_y-.03"/>
                                          </p:val>
                                        </p:tav>
                                      </p:tavLst>
                                    </p:anim>
                                    <p:anim calcmode="lin" valueType="num">
                                      <p:cBhvr>
                                        <p:cTn id="15" dur="1" accel="100000" fill="hold">
                                          <p:stCondLst>
                                            <p:cond delay="499"/>
                                          </p:stCondLst>
                                        </p:cTn>
                                        <p:tgtEl>
                                          <p:spTgt spid="9"/>
                                        </p:tgtEl>
                                        <p:attrNameLst>
                                          <p:attrName>ppt_y</p:attrName>
                                        </p:attrNameLst>
                                      </p:cBhvr>
                                      <p:tavLst>
                                        <p:tav tm="0">
                                          <p:val>
                                            <p:strVal val="#ppt_y-.03"/>
                                          </p:val>
                                        </p:tav>
                                        <p:tav tm="100000">
                                          <p:val>
                                            <p:strVal val="#ppt_y"/>
                                          </p:val>
                                        </p:tav>
                                      </p:tavLst>
                                    </p:anim>
                                  </p:childTnLst>
                                </p:cTn>
                              </p:par>
                            </p:childTnLst>
                          </p:cTn>
                        </p:par>
                        <p:par>
                          <p:cTn id="16" fill="hold">
                            <p:stCondLst>
                              <p:cond delay="500"/>
                            </p:stCondLst>
                            <p:childTnLst>
                              <p:par>
                                <p:cTn id="17" presetID="37"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450" decel="100000" fill="hold"/>
                                        <p:tgtEl>
                                          <p:spTgt spid="10"/>
                                        </p:tgtEl>
                                        <p:attrNameLst>
                                          <p:attrName>ppt_y</p:attrName>
                                        </p:attrNameLst>
                                      </p:cBhvr>
                                      <p:tavLst>
                                        <p:tav tm="0">
                                          <p:val>
                                            <p:strVal val="#ppt_y+1"/>
                                          </p:val>
                                        </p:tav>
                                        <p:tav tm="100000">
                                          <p:val>
                                            <p:strVal val="#ppt_y-.03"/>
                                          </p:val>
                                        </p:tav>
                                      </p:tavLst>
                                    </p:anim>
                                    <p:anim calcmode="lin" valueType="num">
                                      <p:cBhvr>
                                        <p:cTn id="22" dur="1" accel="100000" fill="hold">
                                          <p:stCondLst>
                                            <p:cond delay="499"/>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53975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 name="Rounded Rectangle 2"/>
          <p:cNvSpPr/>
          <p:nvPr/>
        </p:nvSpPr>
        <p:spPr>
          <a:xfrm>
            <a:off x="1615504" y="114300"/>
            <a:ext cx="8960992" cy="698500"/>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1. Đọc các đoạn mở bài của mỗi đề bài sau:</a:t>
            </a:r>
          </a:p>
        </p:txBody>
      </p:sp>
      <p:grpSp>
        <p:nvGrpSpPr>
          <p:cNvPr id="10" name="Group 9"/>
          <p:cNvGrpSpPr/>
          <p:nvPr/>
        </p:nvGrpSpPr>
        <p:grpSpPr>
          <a:xfrm>
            <a:off x="747962" y="3325680"/>
            <a:ext cx="10101578" cy="2718392"/>
            <a:chOff x="929958" y="2393358"/>
            <a:chExt cx="10101578" cy="2718392"/>
          </a:xfrm>
        </p:grpSpPr>
        <p:sp>
          <p:nvSpPr>
            <p:cNvPr id="5" name="Rounded Rectangle 4"/>
            <p:cNvSpPr/>
            <p:nvPr/>
          </p:nvSpPr>
          <p:spPr>
            <a:xfrm>
              <a:off x="1201737" y="2729666"/>
              <a:ext cx="9829799" cy="2382084"/>
            </a:xfrm>
            <a:prstGeom prst="roundRect">
              <a:avLst/>
            </a:prstGeom>
            <a:solidFill>
              <a:srgbClr val="FFDFC1"/>
            </a:solidFill>
            <a:ln>
              <a:solidFill>
                <a:srgbClr val="FFDF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Những ngày tháng Sáu, trời tối muộn. Mãi hơn 6 giờ, bác mặt trời mới</a:t>
              </a: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thong thả xuống núi. Chờ mặt trời khuất hẳn, mặt trăng mới đủng đỉnh</a:t>
              </a: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nhô lên.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400" b="1"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Đức Tuấn</a:t>
              </a:r>
              <a:endParaRPr kumimoji="0" lang="en-US" sz="2800" b="1"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958" y="2393358"/>
              <a:ext cx="859536" cy="859536"/>
            </a:xfrm>
            <a:prstGeom prst="rect">
              <a:avLst/>
            </a:prstGeom>
          </p:spPr>
        </p:pic>
      </p:grpSp>
      <p:grpSp>
        <p:nvGrpSpPr>
          <p:cNvPr id="9" name="Group 8"/>
          <p:cNvGrpSpPr/>
          <p:nvPr/>
        </p:nvGrpSpPr>
        <p:grpSpPr>
          <a:xfrm>
            <a:off x="469439" y="1745917"/>
            <a:ext cx="10380101" cy="1597734"/>
            <a:chOff x="610162" y="1063438"/>
            <a:chExt cx="10380101" cy="1597734"/>
          </a:xfrm>
        </p:grpSpPr>
        <p:sp>
          <p:nvSpPr>
            <p:cNvPr id="4" name="Rounded Rectangle 3"/>
            <p:cNvSpPr/>
            <p:nvPr/>
          </p:nvSpPr>
          <p:spPr>
            <a:xfrm>
              <a:off x="1201736" y="1308100"/>
              <a:ext cx="9788527" cy="1353072"/>
            </a:xfrm>
            <a:prstGeom prst="roundRect">
              <a:avLst/>
            </a:prstGeom>
            <a:solidFill>
              <a:srgbClr val="FDFFB7"/>
            </a:solidFill>
            <a:ln>
              <a:solidFill>
                <a:srgbClr val="FDF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algn="ctr"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Ngày chưa tắt hẳn, trăng đã lên rồi.</a:t>
              </a:r>
            </a:p>
            <a:p>
              <a:pPr marL="1371600" marR="0" lvl="3"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400" b="1"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Thạch Lam</a:t>
              </a:r>
              <a:endParaRPr kumimoji="0" lang="en-US" sz="2800" b="1" i="1" u="none" strike="noStrike" kern="120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62" y="1063438"/>
              <a:ext cx="862400" cy="862400"/>
            </a:xfrm>
            <a:prstGeom prst="rect">
              <a:avLst/>
            </a:prstGeom>
          </p:spPr>
        </p:pic>
      </p:grpSp>
      <p:sp>
        <p:nvSpPr>
          <p:cNvPr id="2" name="Rectangle: Rounded Corners 1">
            <a:extLst>
              <a:ext uri="{FF2B5EF4-FFF2-40B4-BE49-F238E27FC236}">
                <a16:creationId xmlns:a16="http://schemas.microsoft.com/office/drawing/2014/main" id="{217820CE-45CA-6AAE-A8C6-BBCD665A1640}"/>
              </a:ext>
            </a:extLst>
          </p:cNvPr>
          <p:cNvSpPr/>
          <p:nvPr/>
        </p:nvSpPr>
        <p:spPr>
          <a:xfrm>
            <a:off x="1331839" y="1028554"/>
            <a:ext cx="8468012" cy="631596"/>
          </a:xfrm>
          <a:prstGeom prst="roundRect">
            <a:avLst>
              <a:gd name="adj" fmla="val 50000"/>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vi-VN" sz="2800">
                <a:solidFill>
                  <a:srgbClr val="FF0000"/>
                </a:solidFill>
                <a:latin typeface="Arial" panose="020B0604020202020204" pitchFamily="34" charset="0"/>
                <a:cs typeface="Arial" panose="020B0604020202020204" pitchFamily="34" charset="0"/>
              </a:rPr>
              <a:t>b. </a:t>
            </a:r>
            <a:r>
              <a:rPr lang="vi-VN" sz="2800" b="1" i="1">
                <a:solidFill>
                  <a:srgbClr val="FF0000"/>
                </a:solidFill>
                <a:latin typeface="Arial" panose="020B0604020202020204" pitchFamily="34" charset="0"/>
                <a:cs typeface="Arial" panose="020B0604020202020204" pitchFamily="34" charset="0"/>
              </a:rPr>
              <a:t>Đề bài:</a:t>
            </a:r>
            <a:r>
              <a:rPr lang="vi-VN" sz="2800">
                <a:solidFill>
                  <a:srgbClr val="FF0000"/>
                </a:solidFill>
                <a:latin typeface="Arial" panose="020B0604020202020204" pitchFamily="34" charset="0"/>
                <a:cs typeface="Arial" panose="020B0604020202020204" pitchFamily="34" charset="0"/>
              </a:rPr>
              <a:t> Viết bài văn tả một đêm trăng đẹp.</a:t>
            </a:r>
            <a:endParaRPr kumimoji="0" lang="en-US" sz="2800" b="0" i="0" u="none" strike="noStrike" kern="1200" cap="none" spc="0" normalizeH="0" baseline="0" noProof="0">
              <a:ln>
                <a:noFill/>
              </a:ln>
              <a:solidFill>
                <a:srgbClr val="FF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847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450" decel="100000" fill="hold"/>
                                        <p:tgtEl>
                                          <p:spTgt spid="9"/>
                                        </p:tgtEl>
                                        <p:attrNameLst>
                                          <p:attrName>ppt_y</p:attrName>
                                        </p:attrNameLst>
                                      </p:cBhvr>
                                      <p:tavLst>
                                        <p:tav tm="0">
                                          <p:val>
                                            <p:strVal val="#ppt_y+1"/>
                                          </p:val>
                                        </p:tav>
                                        <p:tav tm="100000">
                                          <p:val>
                                            <p:strVal val="#ppt_y-.03"/>
                                          </p:val>
                                        </p:tav>
                                      </p:tavLst>
                                    </p:anim>
                                    <p:anim calcmode="lin" valueType="num">
                                      <p:cBhvr>
                                        <p:cTn id="15" dur="1" accel="100000" fill="hold">
                                          <p:stCondLst>
                                            <p:cond delay="499"/>
                                          </p:stCondLst>
                                        </p:cTn>
                                        <p:tgtEl>
                                          <p:spTgt spid="9"/>
                                        </p:tgtEl>
                                        <p:attrNameLst>
                                          <p:attrName>ppt_y</p:attrName>
                                        </p:attrNameLst>
                                      </p:cBhvr>
                                      <p:tavLst>
                                        <p:tav tm="0">
                                          <p:val>
                                            <p:strVal val="#ppt_y-.03"/>
                                          </p:val>
                                        </p:tav>
                                        <p:tav tm="100000">
                                          <p:val>
                                            <p:strVal val="#ppt_y"/>
                                          </p:val>
                                        </p:tav>
                                      </p:tavLst>
                                    </p:anim>
                                  </p:childTnLst>
                                </p:cTn>
                              </p:par>
                            </p:childTnLst>
                          </p:cTn>
                        </p:par>
                        <p:par>
                          <p:cTn id="16" fill="hold">
                            <p:stCondLst>
                              <p:cond delay="500"/>
                            </p:stCondLst>
                            <p:childTnLst>
                              <p:par>
                                <p:cTn id="17" presetID="37"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450" decel="100000" fill="hold"/>
                                        <p:tgtEl>
                                          <p:spTgt spid="10"/>
                                        </p:tgtEl>
                                        <p:attrNameLst>
                                          <p:attrName>ppt_y</p:attrName>
                                        </p:attrNameLst>
                                      </p:cBhvr>
                                      <p:tavLst>
                                        <p:tav tm="0">
                                          <p:val>
                                            <p:strVal val="#ppt_y+1"/>
                                          </p:val>
                                        </p:tav>
                                        <p:tav tm="100000">
                                          <p:val>
                                            <p:strVal val="#ppt_y-.03"/>
                                          </p:val>
                                        </p:tav>
                                      </p:tavLst>
                                    </p:anim>
                                    <p:anim calcmode="lin" valueType="num">
                                      <p:cBhvr>
                                        <p:cTn id="22" dur="1" accel="100000" fill="hold">
                                          <p:stCondLst>
                                            <p:cond delay="499"/>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60452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526604" y="379824"/>
            <a:ext cx="8960992" cy="1009650"/>
          </a:xfrm>
          <a:custGeom>
            <a:avLst/>
            <a:gdLst>
              <a:gd name="connsiteX0" fmla="*/ 0 w 10807700"/>
              <a:gd name="connsiteY0" fmla="*/ 152403 h 914400"/>
              <a:gd name="connsiteX1" fmla="*/ 152403 w 10807700"/>
              <a:gd name="connsiteY1" fmla="*/ 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52403 h 914400"/>
              <a:gd name="connsiteX1" fmla="*/ 520703 w 10807700"/>
              <a:gd name="connsiteY1" fmla="*/ 12700 h 914400"/>
              <a:gd name="connsiteX2" fmla="*/ 10655297 w 10807700"/>
              <a:gd name="connsiteY2" fmla="*/ 0 h 914400"/>
              <a:gd name="connsiteX3" fmla="*/ 10807700 w 10807700"/>
              <a:gd name="connsiteY3" fmla="*/ 152403 h 914400"/>
              <a:gd name="connsiteX4" fmla="*/ 10807700 w 10807700"/>
              <a:gd name="connsiteY4" fmla="*/ 761997 h 914400"/>
              <a:gd name="connsiteX5" fmla="*/ 10655297 w 10807700"/>
              <a:gd name="connsiteY5" fmla="*/ 914400 h 914400"/>
              <a:gd name="connsiteX6" fmla="*/ 152403 w 10807700"/>
              <a:gd name="connsiteY6" fmla="*/ 914400 h 914400"/>
              <a:gd name="connsiteX7" fmla="*/ 0 w 10807700"/>
              <a:gd name="connsiteY7" fmla="*/ 761997 h 914400"/>
              <a:gd name="connsiteX8" fmla="*/ 0 w 10807700"/>
              <a:gd name="connsiteY8" fmla="*/ 152403 h 914400"/>
              <a:gd name="connsiteX0" fmla="*/ 0 w 10807700"/>
              <a:gd name="connsiteY0" fmla="*/ 190503 h 952500"/>
              <a:gd name="connsiteX1" fmla="*/ 520703 w 10807700"/>
              <a:gd name="connsiteY1" fmla="*/ 50800 h 952500"/>
              <a:gd name="connsiteX2" fmla="*/ 6502400 w 10807700"/>
              <a:gd name="connsiteY2" fmla="*/ 0 h 952500"/>
              <a:gd name="connsiteX3" fmla="*/ 10655297 w 10807700"/>
              <a:gd name="connsiteY3" fmla="*/ 38100 h 952500"/>
              <a:gd name="connsiteX4" fmla="*/ 10807700 w 10807700"/>
              <a:gd name="connsiteY4" fmla="*/ 190503 h 952500"/>
              <a:gd name="connsiteX5" fmla="*/ 10807700 w 10807700"/>
              <a:gd name="connsiteY5" fmla="*/ 800097 h 952500"/>
              <a:gd name="connsiteX6" fmla="*/ 10655297 w 10807700"/>
              <a:gd name="connsiteY6" fmla="*/ 952500 h 952500"/>
              <a:gd name="connsiteX7" fmla="*/ 152403 w 10807700"/>
              <a:gd name="connsiteY7" fmla="*/ 952500 h 952500"/>
              <a:gd name="connsiteX8" fmla="*/ 0 w 10807700"/>
              <a:gd name="connsiteY8" fmla="*/ 800097 h 952500"/>
              <a:gd name="connsiteX9" fmla="*/ 0 w 10807700"/>
              <a:gd name="connsiteY9" fmla="*/ 190503 h 952500"/>
              <a:gd name="connsiteX0" fmla="*/ 0 w 10807700"/>
              <a:gd name="connsiteY0" fmla="*/ 152403 h 914400"/>
              <a:gd name="connsiteX1" fmla="*/ 520703 w 10807700"/>
              <a:gd name="connsiteY1" fmla="*/ 12700 h 914400"/>
              <a:gd name="connsiteX2" fmla="*/ 6527800 w 10807700"/>
              <a:gd name="connsiteY2" fmla="*/ 12700 h 914400"/>
              <a:gd name="connsiteX3" fmla="*/ 10655297 w 10807700"/>
              <a:gd name="connsiteY3" fmla="*/ 0 h 914400"/>
              <a:gd name="connsiteX4" fmla="*/ 10807700 w 10807700"/>
              <a:gd name="connsiteY4" fmla="*/ 152403 h 914400"/>
              <a:gd name="connsiteX5" fmla="*/ 10807700 w 10807700"/>
              <a:gd name="connsiteY5" fmla="*/ 761997 h 914400"/>
              <a:gd name="connsiteX6" fmla="*/ 10655297 w 10807700"/>
              <a:gd name="connsiteY6" fmla="*/ 914400 h 914400"/>
              <a:gd name="connsiteX7" fmla="*/ 152403 w 10807700"/>
              <a:gd name="connsiteY7" fmla="*/ 914400 h 914400"/>
              <a:gd name="connsiteX8" fmla="*/ 0 w 10807700"/>
              <a:gd name="connsiteY8" fmla="*/ 761997 h 914400"/>
              <a:gd name="connsiteX9" fmla="*/ 0 w 10807700"/>
              <a:gd name="connsiteY9" fmla="*/ 152403 h 914400"/>
              <a:gd name="connsiteX0" fmla="*/ 0 w 10807700"/>
              <a:gd name="connsiteY0" fmla="*/ 190503 h 952500"/>
              <a:gd name="connsiteX1" fmla="*/ 520703 w 10807700"/>
              <a:gd name="connsiteY1" fmla="*/ 50800 h 952500"/>
              <a:gd name="connsiteX2" fmla="*/ 3771900 w 10807700"/>
              <a:gd name="connsiteY2" fmla="*/ 0 h 952500"/>
              <a:gd name="connsiteX3" fmla="*/ 6527800 w 10807700"/>
              <a:gd name="connsiteY3" fmla="*/ 50800 h 952500"/>
              <a:gd name="connsiteX4" fmla="*/ 10655297 w 10807700"/>
              <a:gd name="connsiteY4" fmla="*/ 38100 h 952500"/>
              <a:gd name="connsiteX5" fmla="*/ 10807700 w 10807700"/>
              <a:gd name="connsiteY5" fmla="*/ 190503 h 952500"/>
              <a:gd name="connsiteX6" fmla="*/ 10807700 w 10807700"/>
              <a:gd name="connsiteY6" fmla="*/ 800097 h 952500"/>
              <a:gd name="connsiteX7" fmla="*/ 10655297 w 10807700"/>
              <a:gd name="connsiteY7" fmla="*/ 952500 h 952500"/>
              <a:gd name="connsiteX8" fmla="*/ 152403 w 10807700"/>
              <a:gd name="connsiteY8" fmla="*/ 952500 h 952500"/>
              <a:gd name="connsiteX9" fmla="*/ 0 w 10807700"/>
              <a:gd name="connsiteY9" fmla="*/ 800097 h 952500"/>
              <a:gd name="connsiteX10" fmla="*/ 0 w 10807700"/>
              <a:gd name="connsiteY10" fmla="*/ 190503 h 952500"/>
              <a:gd name="connsiteX0" fmla="*/ 0 w 10807700"/>
              <a:gd name="connsiteY0" fmla="*/ 190503 h 1003300"/>
              <a:gd name="connsiteX1" fmla="*/ 520703 w 10807700"/>
              <a:gd name="connsiteY1" fmla="*/ 50800 h 1003300"/>
              <a:gd name="connsiteX2" fmla="*/ 3771900 w 10807700"/>
              <a:gd name="connsiteY2" fmla="*/ 0 h 1003300"/>
              <a:gd name="connsiteX3" fmla="*/ 6527800 w 10807700"/>
              <a:gd name="connsiteY3" fmla="*/ 50800 h 1003300"/>
              <a:gd name="connsiteX4" fmla="*/ 10655297 w 10807700"/>
              <a:gd name="connsiteY4" fmla="*/ 38100 h 1003300"/>
              <a:gd name="connsiteX5" fmla="*/ 10807700 w 10807700"/>
              <a:gd name="connsiteY5" fmla="*/ 190503 h 1003300"/>
              <a:gd name="connsiteX6" fmla="*/ 10807700 w 10807700"/>
              <a:gd name="connsiteY6" fmla="*/ 800097 h 1003300"/>
              <a:gd name="connsiteX7" fmla="*/ 10655297 w 10807700"/>
              <a:gd name="connsiteY7" fmla="*/ 952500 h 1003300"/>
              <a:gd name="connsiteX8" fmla="*/ 711203 w 10807700"/>
              <a:gd name="connsiteY8" fmla="*/ 1003300 h 1003300"/>
              <a:gd name="connsiteX9" fmla="*/ 0 w 10807700"/>
              <a:gd name="connsiteY9" fmla="*/ 800097 h 1003300"/>
              <a:gd name="connsiteX10" fmla="*/ 0 w 10807700"/>
              <a:gd name="connsiteY10" fmla="*/ 190503 h 10033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10655297 w 10807700"/>
              <a:gd name="connsiteY4" fmla="*/ 381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807700 w 10807700"/>
              <a:gd name="connsiteY5" fmla="*/ 1905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07700"/>
              <a:gd name="connsiteY0" fmla="*/ 190503 h 1028700"/>
              <a:gd name="connsiteX1" fmla="*/ 520703 w 10807700"/>
              <a:gd name="connsiteY1" fmla="*/ 50800 h 1028700"/>
              <a:gd name="connsiteX2" fmla="*/ 3771900 w 10807700"/>
              <a:gd name="connsiteY2" fmla="*/ 0 h 1028700"/>
              <a:gd name="connsiteX3" fmla="*/ 6527800 w 10807700"/>
              <a:gd name="connsiteY3" fmla="*/ 50800 h 1028700"/>
              <a:gd name="connsiteX4" fmla="*/ 9740897 w 10807700"/>
              <a:gd name="connsiteY4" fmla="*/ 12700 h 1028700"/>
              <a:gd name="connsiteX5" fmla="*/ 10782300 w 10807700"/>
              <a:gd name="connsiteY5" fmla="*/ 177803 h 1028700"/>
              <a:gd name="connsiteX6" fmla="*/ 10807700 w 10807700"/>
              <a:gd name="connsiteY6" fmla="*/ 800097 h 1028700"/>
              <a:gd name="connsiteX7" fmla="*/ 9728197 w 10807700"/>
              <a:gd name="connsiteY7" fmla="*/ 1028700 h 1028700"/>
              <a:gd name="connsiteX8" fmla="*/ 711203 w 10807700"/>
              <a:gd name="connsiteY8" fmla="*/ 1003300 h 1028700"/>
              <a:gd name="connsiteX9" fmla="*/ 0 w 10807700"/>
              <a:gd name="connsiteY9" fmla="*/ 800097 h 1028700"/>
              <a:gd name="connsiteX10" fmla="*/ 0 w 10807700"/>
              <a:gd name="connsiteY10" fmla="*/ 190503 h 1028700"/>
              <a:gd name="connsiteX0" fmla="*/ 0 w 10842056"/>
              <a:gd name="connsiteY0" fmla="*/ 190503 h 1028700"/>
              <a:gd name="connsiteX1" fmla="*/ 520703 w 10842056"/>
              <a:gd name="connsiteY1" fmla="*/ 50800 h 1028700"/>
              <a:gd name="connsiteX2" fmla="*/ 3771900 w 10842056"/>
              <a:gd name="connsiteY2" fmla="*/ 0 h 1028700"/>
              <a:gd name="connsiteX3" fmla="*/ 6527800 w 10842056"/>
              <a:gd name="connsiteY3" fmla="*/ 50800 h 1028700"/>
              <a:gd name="connsiteX4" fmla="*/ 9740897 w 10842056"/>
              <a:gd name="connsiteY4" fmla="*/ 12700 h 1028700"/>
              <a:gd name="connsiteX5" fmla="*/ 10782300 w 10842056"/>
              <a:gd name="connsiteY5" fmla="*/ 177803 h 1028700"/>
              <a:gd name="connsiteX6" fmla="*/ 10807700 w 10842056"/>
              <a:gd name="connsiteY6" fmla="*/ 800097 h 1028700"/>
              <a:gd name="connsiteX7" fmla="*/ 9728197 w 10842056"/>
              <a:gd name="connsiteY7" fmla="*/ 1028700 h 1028700"/>
              <a:gd name="connsiteX8" fmla="*/ 711203 w 10842056"/>
              <a:gd name="connsiteY8" fmla="*/ 1003300 h 1028700"/>
              <a:gd name="connsiteX9" fmla="*/ 0 w 10842056"/>
              <a:gd name="connsiteY9" fmla="*/ 800097 h 1028700"/>
              <a:gd name="connsiteX10" fmla="*/ 0 w 10842056"/>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381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51218"/>
              <a:gd name="connsiteY0" fmla="*/ 190503 h 1028700"/>
              <a:gd name="connsiteX1" fmla="*/ 520703 w 10851218"/>
              <a:gd name="connsiteY1" fmla="*/ 50800 h 1028700"/>
              <a:gd name="connsiteX2" fmla="*/ 3771900 w 10851218"/>
              <a:gd name="connsiteY2" fmla="*/ 0 h 1028700"/>
              <a:gd name="connsiteX3" fmla="*/ 6527800 w 10851218"/>
              <a:gd name="connsiteY3" fmla="*/ 50800 h 1028700"/>
              <a:gd name="connsiteX4" fmla="*/ 9740897 w 10851218"/>
              <a:gd name="connsiteY4" fmla="*/ 12700 h 1028700"/>
              <a:gd name="connsiteX5" fmla="*/ 10782300 w 10851218"/>
              <a:gd name="connsiteY5" fmla="*/ 177803 h 1028700"/>
              <a:gd name="connsiteX6" fmla="*/ 10833100 w 10851218"/>
              <a:gd name="connsiteY6" fmla="*/ 825497 h 1028700"/>
              <a:gd name="connsiteX7" fmla="*/ 9728197 w 10851218"/>
              <a:gd name="connsiteY7" fmla="*/ 1028700 h 1028700"/>
              <a:gd name="connsiteX8" fmla="*/ 711203 w 10851218"/>
              <a:gd name="connsiteY8" fmla="*/ 1003300 h 1028700"/>
              <a:gd name="connsiteX9" fmla="*/ 0 w 10851218"/>
              <a:gd name="connsiteY9" fmla="*/ 800097 h 1028700"/>
              <a:gd name="connsiteX10" fmla="*/ 0 w 10851218"/>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1905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1905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711203 w 10880219"/>
              <a:gd name="connsiteY8" fmla="*/ 10033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698503 w 10880219"/>
              <a:gd name="connsiteY8" fmla="*/ 927100 h 1028700"/>
              <a:gd name="connsiteX9" fmla="*/ 50800 w 10880219"/>
              <a:gd name="connsiteY9" fmla="*/ 800097 h 1028700"/>
              <a:gd name="connsiteX10" fmla="*/ 0 w 10880219"/>
              <a:gd name="connsiteY10" fmla="*/ 279403 h 1028700"/>
              <a:gd name="connsiteX0" fmla="*/ 0 w 10880219"/>
              <a:gd name="connsiteY0" fmla="*/ 279403 h 1028700"/>
              <a:gd name="connsiteX1" fmla="*/ 520703 w 10880219"/>
              <a:gd name="connsiteY1" fmla="*/ 50800 h 1028700"/>
              <a:gd name="connsiteX2" fmla="*/ 3771900 w 10880219"/>
              <a:gd name="connsiteY2" fmla="*/ 0 h 1028700"/>
              <a:gd name="connsiteX3" fmla="*/ 6527800 w 10880219"/>
              <a:gd name="connsiteY3" fmla="*/ 50800 h 1028700"/>
              <a:gd name="connsiteX4" fmla="*/ 9740897 w 10880219"/>
              <a:gd name="connsiteY4" fmla="*/ 12700 h 1028700"/>
              <a:gd name="connsiteX5" fmla="*/ 10782300 w 10880219"/>
              <a:gd name="connsiteY5" fmla="*/ 177803 h 1028700"/>
              <a:gd name="connsiteX6" fmla="*/ 10833100 w 10880219"/>
              <a:gd name="connsiteY6" fmla="*/ 825497 h 1028700"/>
              <a:gd name="connsiteX7" fmla="*/ 9728197 w 10880219"/>
              <a:gd name="connsiteY7" fmla="*/ 1028700 h 1028700"/>
              <a:gd name="connsiteX8" fmla="*/ 5003800 w 10880219"/>
              <a:gd name="connsiteY8" fmla="*/ 889000 h 1028700"/>
              <a:gd name="connsiteX9" fmla="*/ 698503 w 10880219"/>
              <a:gd name="connsiteY9" fmla="*/ 927100 h 1028700"/>
              <a:gd name="connsiteX10" fmla="*/ 50800 w 10880219"/>
              <a:gd name="connsiteY10" fmla="*/ 800097 h 1028700"/>
              <a:gd name="connsiteX11" fmla="*/ 0 w 10880219"/>
              <a:gd name="connsiteY11" fmla="*/ 279403 h 1028700"/>
              <a:gd name="connsiteX0" fmla="*/ 0 w 10880219"/>
              <a:gd name="connsiteY0" fmla="*/ 279403 h 927100"/>
              <a:gd name="connsiteX1" fmla="*/ 520703 w 10880219"/>
              <a:gd name="connsiteY1" fmla="*/ 50800 h 927100"/>
              <a:gd name="connsiteX2" fmla="*/ 3771900 w 10880219"/>
              <a:gd name="connsiteY2" fmla="*/ 0 h 927100"/>
              <a:gd name="connsiteX3" fmla="*/ 6527800 w 10880219"/>
              <a:gd name="connsiteY3" fmla="*/ 50800 h 927100"/>
              <a:gd name="connsiteX4" fmla="*/ 9740897 w 10880219"/>
              <a:gd name="connsiteY4" fmla="*/ 12700 h 927100"/>
              <a:gd name="connsiteX5" fmla="*/ 10782300 w 10880219"/>
              <a:gd name="connsiteY5" fmla="*/ 177803 h 927100"/>
              <a:gd name="connsiteX6" fmla="*/ 10833100 w 10880219"/>
              <a:gd name="connsiteY6" fmla="*/ 825497 h 927100"/>
              <a:gd name="connsiteX7" fmla="*/ 9194797 w 10880219"/>
              <a:gd name="connsiteY7" fmla="*/ 889000 h 927100"/>
              <a:gd name="connsiteX8" fmla="*/ 5003800 w 10880219"/>
              <a:gd name="connsiteY8" fmla="*/ 889000 h 927100"/>
              <a:gd name="connsiteX9" fmla="*/ 698503 w 10880219"/>
              <a:gd name="connsiteY9" fmla="*/ 927100 h 927100"/>
              <a:gd name="connsiteX10" fmla="*/ 50800 w 10880219"/>
              <a:gd name="connsiteY10" fmla="*/ 800097 h 927100"/>
              <a:gd name="connsiteX11" fmla="*/ 0 w 10880219"/>
              <a:gd name="connsiteY11" fmla="*/ 279403 h 927100"/>
              <a:gd name="connsiteX0" fmla="*/ 0 w 10827892"/>
              <a:gd name="connsiteY0" fmla="*/ 279403 h 927100"/>
              <a:gd name="connsiteX1" fmla="*/ 520703 w 10827892"/>
              <a:gd name="connsiteY1" fmla="*/ 50800 h 927100"/>
              <a:gd name="connsiteX2" fmla="*/ 3771900 w 10827892"/>
              <a:gd name="connsiteY2" fmla="*/ 0 h 927100"/>
              <a:gd name="connsiteX3" fmla="*/ 6527800 w 10827892"/>
              <a:gd name="connsiteY3" fmla="*/ 50800 h 927100"/>
              <a:gd name="connsiteX4" fmla="*/ 9740897 w 10827892"/>
              <a:gd name="connsiteY4" fmla="*/ 12700 h 927100"/>
              <a:gd name="connsiteX5" fmla="*/ 10782300 w 10827892"/>
              <a:gd name="connsiteY5" fmla="*/ 177803 h 927100"/>
              <a:gd name="connsiteX6" fmla="*/ 10680700 w 10827892"/>
              <a:gd name="connsiteY6" fmla="*/ 838197 h 927100"/>
              <a:gd name="connsiteX7" fmla="*/ 9194797 w 10827892"/>
              <a:gd name="connsiteY7" fmla="*/ 889000 h 927100"/>
              <a:gd name="connsiteX8" fmla="*/ 5003800 w 10827892"/>
              <a:gd name="connsiteY8" fmla="*/ 889000 h 927100"/>
              <a:gd name="connsiteX9" fmla="*/ 698503 w 10827892"/>
              <a:gd name="connsiteY9" fmla="*/ 927100 h 927100"/>
              <a:gd name="connsiteX10" fmla="*/ 50800 w 10827892"/>
              <a:gd name="connsiteY10" fmla="*/ 800097 h 927100"/>
              <a:gd name="connsiteX11" fmla="*/ 0 w 10827892"/>
              <a:gd name="connsiteY11" fmla="*/ 279403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27892" h="927100">
                <a:moveTo>
                  <a:pt x="0" y="279403"/>
                </a:moveTo>
                <a:cubicBezTo>
                  <a:pt x="165100" y="80933"/>
                  <a:pt x="436533" y="50800"/>
                  <a:pt x="520703" y="50800"/>
                </a:cubicBezTo>
                <a:cubicBezTo>
                  <a:pt x="1143003" y="23283"/>
                  <a:pt x="2770717" y="0"/>
                  <a:pt x="3771900" y="0"/>
                </a:cubicBezTo>
                <a:cubicBezTo>
                  <a:pt x="4773083" y="0"/>
                  <a:pt x="5374217" y="48683"/>
                  <a:pt x="6527800" y="50800"/>
                </a:cubicBezTo>
                <a:lnTo>
                  <a:pt x="9740897" y="12700"/>
                </a:lnTo>
                <a:cubicBezTo>
                  <a:pt x="9825067" y="12700"/>
                  <a:pt x="10782300" y="93633"/>
                  <a:pt x="10782300" y="177803"/>
                </a:cubicBezTo>
                <a:cubicBezTo>
                  <a:pt x="10905067" y="499534"/>
                  <a:pt x="10748433" y="503766"/>
                  <a:pt x="10680700" y="838197"/>
                </a:cubicBezTo>
                <a:cubicBezTo>
                  <a:pt x="10680700" y="922367"/>
                  <a:pt x="9278967" y="889000"/>
                  <a:pt x="9194797" y="889000"/>
                </a:cubicBezTo>
                <a:lnTo>
                  <a:pt x="5003800" y="889000"/>
                </a:lnTo>
                <a:lnTo>
                  <a:pt x="698503" y="927100"/>
                </a:lnTo>
                <a:cubicBezTo>
                  <a:pt x="614333" y="927100"/>
                  <a:pt x="254000" y="896967"/>
                  <a:pt x="50800" y="800097"/>
                </a:cubicBezTo>
                <a:lnTo>
                  <a:pt x="0" y="279403"/>
                </a:lnTo>
                <a:close/>
              </a:path>
            </a:pathLst>
          </a:custGeom>
          <a:solidFill>
            <a:srgbClr val="CCFF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mj-lt"/>
              </a:rPr>
              <a:t>2. Xếp các đoạn mở bài ở bài tập 1 thành hai nhóm:</a:t>
            </a:r>
          </a:p>
        </p:txBody>
      </p:sp>
      <p:grpSp>
        <p:nvGrpSpPr>
          <p:cNvPr id="20" name="Group 19">
            <a:extLst>
              <a:ext uri="{FF2B5EF4-FFF2-40B4-BE49-F238E27FC236}">
                <a16:creationId xmlns:a16="http://schemas.microsoft.com/office/drawing/2014/main" id="{75D45B09-42BD-299E-1540-B807356ED44C}"/>
              </a:ext>
            </a:extLst>
          </p:cNvPr>
          <p:cNvGrpSpPr/>
          <p:nvPr/>
        </p:nvGrpSpPr>
        <p:grpSpPr>
          <a:xfrm>
            <a:off x="762000" y="1504950"/>
            <a:ext cx="4133850" cy="4973226"/>
            <a:chOff x="762000" y="1504950"/>
            <a:chExt cx="4133850" cy="4973226"/>
          </a:xfrm>
        </p:grpSpPr>
        <p:grpSp>
          <p:nvGrpSpPr>
            <p:cNvPr id="14" name="Group 13">
              <a:extLst>
                <a:ext uri="{FF2B5EF4-FFF2-40B4-BE49-F238E27FC236}">
                  <a16:creationId xmlns:a16="http://schemas.microsoft.com/office/drawing/2014/main" id="{29EBDE37-96B4-F5A7-B895-E5B52658C433}"/>
                </a:ext>
              </a:extLst>
            </p:cNvPr>
            <p:cNvGrpSpPr/>
            <p:nvPr/>
          </p:nvGrpSpPr>
          <p:grpSpPr>
            <a:xfrm>
              <a:off x="762000" y="1504950"/>
              <a:ext cx="4133850" cy="4973226"/>
              <a:chOff x="762000" y="1504950"/>
              <a:chExt cx="4133850" cy="4973226"/>
            </a:xfrm>
          </p:grpSpPr>
          <p:sp>
            <p:nvSpPr>
              <p:cNvPr id="5" name="Rectangle: Rounded Corners 4">
                <a:extLst>
                  <a:ext uri="{FF2B5EF4-FFF2-40B4-BE49-F238E27FC236}">
                    <a16:creationId xmlns:a16="http://schemas.microsoft.com/office/drawing/2014/main" id="{35B5DD3F-D6B5-3365-E1A4-12BC0B28FD89}"/>
                  </a:ext>
                </a:extLst>
              </p:cNvPr>
              <p:cNvSpPr/>
              <p:nvPr/>
            </p:nvSpPr>
            <p:spPr>
              <a:xfrm>
                <a:off x="762000" y="2133600"/>
                <a:ext cx="4133850" cy="4344576"/>
              </a:xfrm>
              <a:prstGeom prst="roundRect">
                <a:avLst/>
              </a:prstGeom>
              <a:solidFill>
                <a:schemeClr val="bg1"/>
              </a:solid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loud 8">
                <a:extLst>
                  <a:ext uri="{FF2B5EF4-FFF2-40B4-BE49-F238E27FC236}">
                    <a16:creationId xmlns:a16="http://schemas.microsoft.com/office/drawing/2014/main" id="{4A4952CF-5E88-FBAA-077C-B0651007F49C}"/>
                  </a:ext>
                </a:extLst>
              </p:cNvPr>
              <p:cNvSpPr/>
              <p:nvPr/>
            </p:nvSpPr>
            <p:spPr>
              <a:xfrm rot="154799">
                <a:off x="1123951" y="1504950"/>
                <a:ext cx="3409950" cy="1257300"/>
              </a:xfrm>
              <a:prstGeom prst="clou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a:extLst>
                <a:ext uri="{FF2B5EF4-FFF2-40B4-BE49-F238E27FC236}">
                  <a16:creationId xmlns:a16="http://schemas.microsoft.com/office/drawing/2014/main" id="{2F8DBA9B-0B01-D307-E5BB-E1CC7ADEA122}"/>
                </a:ext>
              </a:extLst>
            </p:cNvPr>
            <p:cNvSpPr txBox="1"/>
            <p:nvPr/>
          </p:nvSpPr>
          <p:spPr>
            <a:xfrm>
              <a:off x="1306931" y="1871990"/>
              <a:ext cx="3055523"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Mở bài trực tiếp</a:t>
              </a:r>
            </a:p>
          </p:txBody>
        </p:sp>
        <p:sp>
          <p:nvSpPr>
            <p:cNvPr id="18" name="TextBox 17">
              <a:extLst>
                <a:ext uri="{FF2B5EF4-FFF2-40B4-BE49-F238E27FC236}">
                  <a16:creationId xmlns:a16="http://schemas.microsoft.com/office/drawing/2014/main" id="{E14B8DEB-0997-FD11-3159-EB8684AC6751}"/>
                </a:ext>
              </a:extLst>
            </p:cNvPr>
            <p:cNvSpPr txBox="1"/>
            <p:nvPr/>
          </p:nvSpPr>
          <p:spPr>
            <a:xfrm>
              <a:off x="1012254" y="2867590"/>
              <a:ext cx="3625022" cy="2246769"/>
            </a:xfrm>
            <a:prstGeom prst="rect">
              <a:avLst/>
            </a:prstGeom>
            <a:noFill/>
          </p:spPr>
          <p:txBody>
            <a:bodyPr wrap="square" rtlCol="0">
              <a:spAutoFit/>
            </a:bodyPr>
            <a:lstStyle/>
            <a:p>
              <a:r>
                <a:rPr lang="en-US" sz="2800">
                  <a:latin typeface="Arial" panose="020B0604020202020204" pitchFamily="34" charset="0"/>
                  <a:cs typeface="Arial" panose="020B0604020202020204" pitchFamily="34" charset="0"/>
                </a:rPr>
                <a:t>Giới thiệu chung về cảnh:</a:t>
              </a:r>
            </a:p>
            <a:p>
              <a:r>
                <a:rPr lang="en-US" sz="2800">
                  <a:latin typeface="Arial" panose="020B0604020202020204" pitchFamily="34" charset="0"/>
                  <a:cs typeface="Arial" panose="020B0604020202020204" pitchFamily="34" charset="0"/>
                </a:rPr>
                <a:t>– Tên cảnh.</a:t>
              </a:r>
            </a:p>
            <a:p>
              <a:r>
                <a:rPr lang="en-US" sz="2800">
                  <a:latin typeface="Arial" panose="020B0604020202020204" pitchFamily="34" charset="0"/>
                  <a:cs typeface="Arial" panose="020B0604020202020204" pitchFamily="34" charset="0"/>
                </a:rPr>
                <a:t>– Thời điểm miêu tả.</a:t>
              </a:r>
            </a:p>
            <a:p>
              <a:r>
                <a:rPr lang="en-US" sz="2800">
                  <a:latin typeface="Arial" panose="020B0604020202020204" pitchFamily="34" charset="0"/>
                  <a:cs typeface="Arial" panose="020B0604020202020204" pitchFamily="34" charset="0"/>
                </a:rPr>
                <a:t>– ?</a:t>
              </a:r>
            </a:p>
          </p:txBody>
        </p:sp>
      </p:grpSp>
      <p:grpSp>
        <p:nvGrpSpPr>
          <p:cNvPr id="21" name="Group 20">
            <a:extLst>
              <a:ext uri="{FF2B5EF4-FFF2-40B4-BE49-F238E27FC236}">
                <a16:creationId xmlns:a16="http://schemas.microsoft.com/office/drawing/2014/main" id="{62AA4F73-89A4-600E-8D7B-7CE3AFD510E7}"/>
              </a:ext>
            </a:extLst>
          </p:cNvPr>
          <p:cNvGrpSpPr/>
          <p:nvPr/>
        </p:nvGrpSpPr>
        <p:grpSpPr>
          <a:xfrm>
            <a:off x="5391151" y="1501368"/>
            <a:ext cx="6362700" cy="4976808"/>
            <a:chOff x="5391151" y="1501368"/>
            <a:chExt cx="6362700" cy="4976808"/>
          </a:xfrm>
        </p:grpSpPr>
        <p:grpSp>
          <p:nvGrpSpPr>
            <p:cNvPr id="15" name="Group 14">
              <a:extLst>
                <a:ext uri="{FF2B5EF4-FFF2-40B4-BE49-F238E27FC236}">
                  <a16:creationId xmlns:a16="http://schemas.microsoft.com/office/drawing/2014/main" id="{6A9446EE-18A9-AF79-0A58-4C26683E1B57}"/>
                </a:ext>
              </a:extLst>
            </p:cNvPr>
            <p:cNvGrpSpPr/>
            <p:nvPr/>
          </p:nvGrpSpPr>
          <p:grpSpPr>
            <a:xfrm>
              <a:off x="5391151" y="1501368"/>
              <a:ext cx="6362700" cy="4976808"/>
              <a:chOff x="5391151" y="1500068"/>
              <a:chExt cx="6362700" cy="4348282"/>
            </a:xfrm>
          </p:grpSpPr>
          <p:sp>
            <p:nvSpPr>
              <p:cNvPr id="7" name="Rectangle: Rounded Corners 6">
                <a:extLst>
                  <a:ext uri="{FF2B5EF4-FFF2-40B4-BE49-F238E27FC236}">
                    <a16:creationId xmlns:a16="http://schemas.microsoft.com/office/drawing/2014/main" id="{FAF544F6-230D-4318-4A8B-9814385E67FE}"/>
                  </a:ext>
                </a:extLst>
              </p:cNvPr>
              <p:cNvSpPr/>
              <p:nvPr/>
            </p:nvSpPr>
            <p:spPr>
              <a:xfrm>
                <a:off x="5391151" y="2133600"/>
                <a:ext cx="6362700" cy="3714750"/>
              </a:xfrm>
              <a:prstGeom prst="roundRect">
                <a:avLst/>
              </a:prstGeom>
              <a:solidFill>
                <a:schemeClr val="bg1"/>
              </a:solid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loud 9">
                <a:extLst>
                  <a:ext uri="{FF2B5EF4-FFF2-40B4-BE49-F238E27FC236}">
                    <a16:creationId xmlns:a16="http://schemas.microsoft.com/office/drawing/2014/main" id="{3D5B06BC-DB62-EFA6-F92C-E1BC81C5908A}"/>
                  </a:ext>
                </a:extLst>
              </p:cNvPr>
              <p:cNvSpPr/>
              <p:nvPr/>
            </p:nvSpPr>
            <p:spPr>
              <a:xfrm rot="154799">
                <a:off x="6791882" y="1500068"/>
                <a:ext cx="3861362" cy="1024561"/>
              </a:xfrm>
              <a:prstGeom prst="clou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31CFB249-A025-591F-F228-BBD193A28E43}"/>
                </a:ext>
              </a:extLst>
            </p:cNvPr>
            <p:cNvSpPr txBox="1"/>
            <p:nvPr/>
          </p:nvSpPr>
          <p:spPr>
            <a:xfrm>
              <a:off x="7194801" y="1765995"/>
              <a:ext cx="3055523" cy="523220"/>
            </a:xfrm>
            <a:prstGeom prst="rect">
              <a:avLst/>
            </a:prstGeom>
            <a:noFill/>
          </p:spPr>
          <p:txBody>
            <a:bodyPr wrap="square" rtlCol="0">
              <a:spAutoFit/>
            </a:bodyPr>
            <a:lstStyle/>
            <a:p>
              <a:pPr algn="ctr"/>
              <a:r>
                <a:rPr lang="en-US" sz="2800" b="1">
                  <a:solidFill>
                    <a:schemeClr val="bg1"/>
                  </a:solidFill>
                  <a:latin typeface="Arial" panose="020B0604020202020204" pitchFamily="34" charset="0"/>
                  <a:cs typeface="Arial" panose="020B0604020202020204" pitchFamily="34" charset="0"/>
                </a:rPr>
                <a:t>Mở bài gián tiếp</a:t>
              </a:r>
            </a:p>
          </p:txBody>
        </p:sp>
        <p:sp>
          <p:nvSpPr>
            <p:cNvPr id="19" name="TextBox 18">
              <a:extLst>
                <a:ext uri="{FF2B5EF4-FFF2-40B4-BE49-F238E27FC236}">
                  <a16:creationId xmlns:a16="http://schemas.microsoft.com/office/drawing/2014/main" id="{A7561BFE-6CEC-12DF-494E-1E13115CB7AA}"/>
                </a:ext>
              </a:extLst>
            </p:cNvPr>
            <p:cNvSpPr txBox="1"/>
            <p:nvPr/>
          </p:nvSpPr>
          <p:spPr>
            <a:xfrm>
              <a:off x="5878931" y="2489895"/>
              <a:ext cx="5874920" cy="3970318"/>
            </a:xfrm>
            <a:prstGeom prst="rect">
              <a:avLst/>
            </a:prstGeom>
            <a:noFill/>
          </p:spPr>
          <p:txBody>
            <a:bodyPr wrap="square" rtlCol="0">
              <a:spAutoFit/>
            </a:bodyPr>
            <a:lstStyle/>
            <a:p>
              <a:r>
                <a:rPr lang="vi-VN" sz="2800">
                  <a:latin typeface="Arial" panose="020B0604020202020204" pitchFamily="34" charset="0"/>
                  <a:cs typeface="Arial" panose="020B0604020202020204" pitchFamily="34" charset="0"/>
                </a:rPr>
                <a:t>Nêu các sự vật, hiện tượng có liên quan để dẫn vào giới thiệu cảnh:</a:t>
              </a:r>
            </a:p>
            <a:p>
              <a:r>
                <a:rPr lang="vi-VN" sz="2800">
                  <a:latin typeface="Arial" panose="020B0604020202020204" pitchFamily="34" charset="0"/>
                  <a:cs typeface="Arial" panose="020B0604020202020204" pitchFamily="34" charset="0"/>
                </a:rPr>
                <a:t>– Liệt kê một số cảnh </a:t>
              </a:r>
              <a:r>
                <a:rPr lang="vi-VN" sz="2800">
                  <a:latin typeface="Arial" panose="020B0604020202020204" pitchFamily="34" charset="0"/>
                  <a:cs typeface="Arial" panose="020B0604020202020204" pitchFamily="34" charset="0"/>
                  <a:sym typeface="Wingdings" panose="05000000000000000000" pitchFamily="2" charset="2"/>
                </a:rPr>
                <a:t></a:t>
              </a:r>
              <a:r>
                <a:rPr lang="en-US" sz="2800">
                  <a:latin typeface="Arial" panose="020B0604020202020204" pitchFamily="34" charset="0"/>
                  <a:cs typeface="Arial" panose="020B0604020202020204" pitchFamily="34" charset="0"/>
                  <a:sym typeface="Wingdings" panose="05000000000000000000" pitchFamily="2" charset="2"/>
                </a:rPr>
                <a:t> </a:t>
              </a:r>
              <a:r>
                <a:rPr lang="vi-VN" sz="2800">
                  <a:latin typeface="Arial" panose="020B0604020202020204" pitchFamily="34" charset="0"/>
                  <a:cs typeface="Arial" panose="020B0604020202020204" pitchFamily="34" charset="0"/>
                </a:rPr>
                <a:t>giới thiệu cảnh chọn tả. </a:t>
              </a:r>
            </a:p>
            <a:p>
              <a:r>
                <a:rPr lang="vi-VN" sz="2800">
                  <a:latin typeface="Arial" panose="020B0604020202020204" pitchFamily="34" charset="0"/>
                  <a:cs typeface="Arial" panose="020B0604020202020204" pitchFamily="34" charset="0"/>
                </a:rPr>
                <a:t>– Giới thiệu người, vật,... gợi nhớ đến cảnh.</a:t>
              </a:r>
            </a:p>
            <a:p>
              <a:r>
                <a:rPr lang="vi-VN" sz="2800">
                  <a:latin typeface="Arial" panose="020B0604020202020204" pitchFamily="34" charset="0"/>
                  <a:cs typeface="Arial" panose="020B0604020202020204" pitchFamily="34" charset="0"/>
                </a:rPr>
                <a:t>– Giới thiệu bài thơ, bài hát,... có nhắc đến cảnh.</a:t>
              </a:r>
              <a:endParaRPr lang="en-US" sz="2800">
                <a:latin typeface="Arial" panose="020B0604020202020204" pitchFamily="34" charset="0"/>
                <a:cs typeface="Arial" panose="020B0604020202020204" pitchFamily="34" charset="0"/>
              </a:endParaRPr>
            </a:p>
            <a:p>
              <a:r>
                <a:rPr lang="en-US" sz="2800">
                  <a:latin typeface="Arial" panose="020B0604020202020204" pitchFamily="34" charset="0"/>
                  <a:cs typeface="Arial" panose="020B0604020202020204" pitchFamily="34" charset="0"/>
                </a:rPr>
                <a:t>– ?</a:t>
              </a:r>
            </a:p>
          </p:txBody>
        </p:sp>
      </p:grpSp>
    </p:spTree>
    <p:extLst>
      <p:ext uri="{BB962C8B-B14F-4D97-AF65-F5344CB8AC3E}">
        <p14:creationId xmlns:p14="http://schemas.microsoft.com/office/powerpoint/2010/main" val="4084241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0" y="406400"/>
            <a:ext cx="11963400" cy="60452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8D3D5E74-A8C4-11D5-E6FA-D4C057065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694" y="2906312"/>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BDAD1A05-4B50-90FC-8059-854279ECD49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4599645" y="2966966"/>
            <a:ext cx="3545288" cy="35452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4D917A74-2E7F-4FA9-26DE-0B94545377F4}"/>
              </a:ext>
            </a:extLst>
          </p:cNvPr>
          <p:cNvSpPr/>
          <p:nvPr/>
        </p:nvSpPr>
        <p:spPr>
          <a:xfrm>
            <a:off x="3064933" y="711201"/>
            <a:ext cx="5080000" cy="19812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a:solidFill>
                  <a:schemeClr val="tx1"/>
                </a:solidFill>
              </a:rPr>
              <a:t>THẢO LUẬN NHÓM 4</a:t>
            </a:r>
          </a:p>
        </p:txBody>
      </p:sp>
      <p:pic>
        <p:nvPicPr>
          <p:cNvPr id="11"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DD219AC5-3986-D4F3-BA37-1D9B29A057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500783" y="2852930"/>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502B37A1-C5E7-F0F5-3E1D-C478A24065F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a:off x="752036" y="2852930"/>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2839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F57625D0-0998-2C1E-C233-C985649934BE}"/>
              </a:ext>
            </a:extLst>
          </p:cNvPr>
          <p:cNvGrpSpPr/>
          <p:nvPr/>
        </p:nvGrpSpPr>
        <p:grpSpPr>
          <a:xfrm>
            <a:off x="1189829" y="291094"/>
            <a:ext cx="3642219" cy="3240000"/>
            <a:chOff x="1189829" y="291094"/>
            <a:chExt cx="3642219" cy="3240000"/>
          </a:xfrm>
        </p:grpSpPr>
        <p:pic>
          <p:nvPicPr>
            <p:cNvPr id="27" name="Picture 26" descr="A picture containing text&#10;&#10;Description automatically generated">
              <a:extLst>
                <a:ext uri="{FF2B5EF4-FFF2-40B4-BE49-F238E27FC236}">
                  <a16:creationId xmlns:a16="http://schemas.microsoft.com/office/drawing/2014/main" id="{CB85B864-A8A8-5A71-65CC-D59DE769153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22" t="15237" r="10922" b="15237"/>
            <a:stretch/>
          </p:blipFill>
          <p:spPr>
            <a:xfrm rot="21001197">
              <a:off x="1189829" y="291094"/>
              <a:ext cx="3642219" cy="3240000"/>
            </a:xfrm>
            <a:prstGeom prst="rect">
              <a:avLst/>
            </a:prstGeom>
          </p:spPr>
        </p:pic>
        <p:sp>
          <p:nvSpPr>
            <p:cNvPr id="29" name="TextBox 28">
              <a:extLst>
                <a:ext uri="{FF2B5EF4-FFF2-40B4-BE49-F238E27FC236}">
                  <a16:creationId xmlns:a16="http://schemas.microsoft.com/office/drawing/2014/main" id="{AAF9E017-2107-22F4-5796-5318070ECEB4}"/>
                </a:ext>
              </a:extLst>
            </p:cNvPr>
            <p:cNvSpPr txBox="1"/>
            <p:nvPr/>
          </p:nvSpPr>
          <p:spPr>
            <a:xfrm rot="20088135" flipH="1">
              <a:off x="1896516" y="1430134"/>
              <a:ext cx="225975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CC00CC"/>
                  </a:solidFill>
                  <a:effectLst/>
                  <a:uLnTx/>
                  <a:uFillTx/>
                  <a:latin typeface="Aptos" panose="02110004020202020204"/>
                  <a:ea typeface="+mn-ea"/>
                  <a:cs typeface="+mn-cs"/>
                </a:rPr>
                <a:t>Trình bày</a:t>
              </a:r>
            </a:p>
          </p:txBody>
        </p:sp>
      </p:grpSp>
      <p:grpSp>
        <p:nvGrpSpPr>
          <p:cNvPr id="34" name="Group 33">
            <a:extLst>
              <a:ext uri="{FF2B5EF4-FFF2-40B4-BE49-F238E27FC236}">
                <a16:creationId xmlns:a16="http://schemas.microsoft.com/office/drawing/2014/main" id="{F26FF81D-E852-367B-7807-2EFCCA7DD9B3}"/>
              </a:ext>
            </a:extLst>
          </p:cNvPr>
          <p:cNvGrpSpPr/>
          <p:nvPr/>
        </p:nvGrpSpPr>
        <p:grpSpPr>
          <a:xfrm>
            <a:off x="7359952" y="291095"/>
            <a:ext cx="3642219" cy="3240000"/>
            <a:chOff x="7359952" y="291095"/>
            <a:chExt cx="3642219" cy="3240000"/>
          </a:xfrm>
        </p:grpSpPr>
        <p:pic>
          <p:nvPicPr>
            <p:cNvPr id="28" name="Picture 27" descr="A picture containing text&#10;&#10;Description automatically generated">
              <a:extLst>
                <a:ext uri="{FF2B5EF4-FFF2-40B4-BE49-F238E27FC236}">
                  <a16:creationId xmlns:a16="http://schemas.microsoft.com/office/drawing/2014/main" id="{25E96E61-F314-A143-F6E1-5322702C5FA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922" t="15237" r="10922" b="15237"/>
            <a:stretch/>
          </p:blipFill>
          <p:spPr>
            <a:xfrm rot="598803" flipH="1">
              <a:off x="7359952" y="291095"/>
              <a:ext cx="3642219" cy="3240000"/>
            </a:xfrm>
            <a:prstGeom prst="rect">
              <a:avLst/>
            </a:prstGeom>
          </p:spPr>
        </p:pic>
        <p:sp>
          <p:nvSpPr>
            <p:cNvPr id="30" name="TextBox 29">
              <a:extLst>
                <a:ext uri="{FF2B5EF4-FFF2-40B4-BE49-F238E27FC236}">
                  <a16:creationId xmlns:a16="http://schemas.microsoft.com/office/drawing/2014/main" id="{F7E0A02B-9160-2749-ACB0-7FD9691DD1F8}"/>
                </a:ext>
              </a:extLst>
            </p:cNvPr>
            <p:cNvSpPr txBox="1"/>
            <p:nvPr/>
          </p:nvSpPr>
          <p:spPr>
            <a:xfrm rot="1511865">
              <a:off x="8079777" y="1431845"/>
              <a:ext cx="2221399"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FF3399"/>
                  </a:solidFill>
                  <a:effectLst/>
                  <a:uLnTx/>
                  <a:uFillTx/>
                  <a:latin typeface="Aptos" panose="02110004020202020204"/>
                  <a:ea typeface="+mn-ea"/>
                  <a:cs typeface="+mn-cs"/>
                </a:rPr>
                <a:t>Nhận xét</a:t>
              </a:r>
            </a:p>
          </p:txBody>
        </p:sp>
      </p:grpSp>
      <p:pic>
        <p:nvPicPr>
          <p:cNvPr id="2" name="Picture 2" descr="Hình ảnh Cậu Bé đi Học đi Bộ đu Tay PNG , đứa Trẻ, đi Dạo, Trường Học PNG  và Vector với nền trong suốt để tải xuống miễn phí">
            <a:extLst>
              <a:ext uri="{FF2B5EF4-FFF2-40B4-BE49-F238E27FC236}">
                <a16:creationId xmlns:a16="http://schemas.microsoft.com/office/drawing/2014/main" id="{52B43F20-C512-FF79-CFE8-575F0D350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694" y="2906312"/>
            <a:ext cx="245745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ình ảnh Cô Gái Nhỏ Bạn Học Cùng Lớp Cô Gái Mùa Hè PNG , Cô Gái Nhỏ, Sinh  Viên, Training Course PNG và Vector với nền trong suốt để tải xuống">
            <a:extLst>
              <a:ext uri="{FF2B5EF4-FFF2-40B4-BE49-F238E27FC236}">
                <a16:creationId xmlns:a16="http://schemas.microsoft.com/office/drawing/2014/main" id="{D583641A-9D0A-B574-9CA9-0F0B82796DA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375" b="96094" l="10000" r="90000">
                        <a14:foregroundMark x1="35000" y1="9688" x2="56406" y2="15781"/>
                        <a14:foregroundMark x1="50938" y1="4375" x2="55000" y2="16719"/>
                        <a14:foregroundMark x1="42656" y1="5156" x2="42344" y2="24063"/>
                        <a14:foregroundMark x1="40938" y1="24063" x2="49688" y2="27031"/>
                        <a14:foregroundMark x1="51719" y1="23750" x2="54063" y2="23750"/>
                        <a14:foregroundMark x1="54063" y1="22813" x2="54063" y2="22813"/>
                        <a14:foregroundMark x1="53281" y1="40469" x2="54063" y2="46094"/>
                        <a14:foregroundMark x1="52656" y1="70781" x2="54375" y2="78438"/>
                        <a14:foregroundMark x1="44063" y1="50469" x2="47656" y2="75781"/>
                        <a14:foregroundMark x1="53281" y1="93750" x2="65625" y2="93438"/>
                        <a14:foregroundMark x1="35938" y1="93125" x2="37656" y2="93438"/>
                        <a14:foregroundMark x1="39375" y1="90469" x2="38281" y2="94375"/>
                        <a14:foregroundMark x1="34688" y1="96094" x2="39688" y2="96094"/>
                        <a14:foregroundMark x1="52344" y1="95469" x2="68281" y2="95469"/>
                        <a14:foregroundMark x1="56719" y1="89375" x2="62969" y2="91406"/>
                        <a14:foregroundMark x1="57344" y1="89688" x2="57344" y2="89688"/>
                        <a14:foregroundMark x1="48281" y1="31719" x2="47969" y2="46406"/>
                        <a14:foregroundMark x1="45938" y1="14688" x2="47031" y2="31094"/>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645188" y="3042197"/>
            <a:ext cx="3545288" cy="354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43057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wipe(left)">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ppt_x"/>
                                              </p:val>
                                            </p:tav>
                                            <p:tav tm="100000">
                                              <p:val>
                                                <p:strVal val="#ppt_x"/>
                                              </p:val>
                                            </p:tav>
                                          </p:tavLst>
                                        </p:anim>
                                        <p:anim calcmode="lin" valueType="num">
                                          <p:cBhvr additive="base">
                                            <p:cTn id="8" dur="750" fill="hold"/>
                                            <p:tgtEl>
                                              <p:spTgt spid="2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6" name="Trò-chơi-chíu.wav"/>
                                            </p:tgtEl>
                                          </p:cMediaNode>
                                        </p:audio>
                                      </p:subTnLst>
                                    </p:cTn>
                                  </p:par>
                                </p:childTnLst>
                              </p:cTn>
                            </p:par>
                            <p:par>
                              <p:cTn id="9" fill="hold">
                                <p:stCondLst>
                                  <p:cond delay="750"/>
                                </p:stCondLst>
                                <p:childTnLst>
                                  <p:par>
                                    <p:cTn id="10" presetID="22" presetClass="entr" presetSubtype="2"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right)">
                                          <p:cBhvr>
                                            <p:cTn id="12" dur="500"/>
                                            <p:tgtEl>
                                              <p:spTgt spid="33"/>
                                            </p:tgtEl>
                                          </p:cBhvr>
                                        </p:animEffect>
                                      </p:childTnLst>
                                    </p:cTn>
                                  </p:par>
                                </p:childTnLst>
                              </p:cTn>
                            </p:par>
                            <p:par>
                              <p:cTn id="13" fill="hold">
                                <p:stCondLst>
                                  <p:cond delay="1250"/>
                                </p:stCondLst>
                                <p:childTnLst>
                                  <p:par>
                                    <p:cTn id="14" presetID="2" presetClass="entr" presetSubtype="4"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750" fill="hold"/>
                                            <p:tgtEl>
                                              <p:spTgt spid="17"/>
                                            </p:tgtEl>
                                            <p:attrNameLst>
                                              <p:attrName>ppt_x</p:attrName>
                                            </p:attrNameLst>
                                          </p:cBhvr>
                                          <p:tavLst>
                                            <p:tav tm="0">
                                              <p:val>
                                                <p:strVal val="#ppt_x"/>
                                              </p:val>
                                            </p:tav>
                                            <p:tav tm="100000">
                                              <p:val>
                                                <p:strVal val="#ppt_x"/>
                                              </p:val>
                                            </p:tav>
                                          </p:tavLst>
                                        </p:anim>
                                        <p:anim calcmode="lin" valueType="num">
                                          <p:cBhvr additive="base">
                                            <p:cTn id="17" dur="750" fill="hold"/>
                                            <p:tgtEl>
                                              <p:spTgt spid="17"/>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6" name="Trò-chơi-chíu.wav"/>
                                            </p:tgtEl>
                                          </p:cMediaNode>
                                        </p:audio>
                                      </p:sub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par>
                                    <p:cTn id="22" presetID="32" presetClass="emph" presetSubtype="0" repeatCount="indefinite" fill="hold" nodeType="withEffect">
                                      <p:stCondLst>
                                        <p:cond delay="0"/>
                                      </p:stCondLst>
                                      <p:childTnLst>
                                        <p:animRot by="120000">
                                          <p:cBhvr>
                                            <p:cTn id="23" dur="100" fill="hold">
                                              <p:stCondLst>
                                                <p:cond delay="0"/>
                                              </p:stCondLst>
                                            </p:cTn>
                                            <p:tgtEl>
                                              <p:spTgt spid="17"/>
                                            </p:tgtEl>
                                            <p:attrNameLst>
                                              <p:attrName>r</p:attrName>
                                            </p:attrNameLst>
                                          </p:cBhvr>
                                        </p:animRot>
                                        <p:animRot by="-240000">
                                          <p:cBhvr>
                                            <p:cTn id="24" dur="200" fill="hold">
                                              <p:stCondLst>
                                                <p:cond delay="200"/>
                                              </p:stCondLst>
                                            </p:cTn>
                                            <p:tgtEl>
                                              <p:spTgt spid="17"/>
                                            </p:tgtEl>
                                            <p:attrNameLst>
                                              <p:attrName>r</p:attrName>
                                            </p:attrNameLst>
                                          </p:cBhvr>
                                        </p:animRot>
                                        <p:animRot by="240000">
                                          <p:cBhvr>
                                            <p:cTn id="25" dur="200" fill="hold">
                                              <p:stCondLst>
                                                <p:cond delay="400"/>
                                              </p:stCondLst>
                                            </p:cTn>
                                            <p:tgtEl>
                                              <p:spTgt spid="17"/>
                                            </p:tgtEl>
                                            <p:attrNameLst>
                                              <p:attrName>r</p:attrName>
                                            </p:attrNameLst>
                                          </p:cBhvr>
                                        </p:animRot>
                                        <p:animRot by="-240000">
                                          <p:cBhvr>
                                            <p:cTn id="26" dur="200" fill="hold">
                                              <p:stCondLst>
                                                <p:cond delay="600"/>
                                              </p:stCondLst>
                                            </p:cTn>
                                            <p:tgtEl>
                                              <p:spTgt spid="17"/>
                                            </p:tgtEl>
                                            <p:attrNameLst>
                                              <p:attrName>r</p:attrName>
                                            </p:attrNameLst>
                                          </p:cBhvr>
                                        </p:animRot>
                                        <p:animRot by="120000">
                                          <p:cBhvr>
                                            <p:cTn id="27" dur="200" fill="hold">
                                              <p:stCondLst>
                                                <p:cond delay="800"/>
                                              </p:stCondLst>
                                            </p:cTn>
                                            <p:tgtEl>
                                              <p:spTgt spid="17"/>
                                            </p:tgtEl>
                                            <p:attrNameLst>
                                              <p:attrName>r</p:attrName>
                                            </p:attrNameLst>
                                          </p:cBhvr>
                                        </p:animRot>
                                      </p:childTnLst>
                                    </p:cTn>
                                  </p:par>
                                  <p:par>
                                    <p:cTn id="28" presetID="32" presetClass="emph" presetSubtype="0" repeatCount="indefinite" fill="hold" nodeType="withEffect">
                                      <p:stCondLst>
                                        <p:cond delay="0"/>
                                      </p:stCondLst>
                                      <p:childTnLst>
                                        <p:animRot by="120000">
                                          <p:cBhvr>
                                            <p:cTn id="29" dur="100" fill="hold">
                                              <p:stCondLst>
                                                <p:cond delay="0"/>
                                              </p:stCondLst>
                                            </p:cTn>
                                            <p:tgtEl>
                                              <p:spTgt spid="23"/>
                                            </p:tgtEl>
                                            <p:attrNameLst>
                                              <p:attrName>r</p:attrName>
                                            </p:attrNameLst>
                                          </p:cBhvr>
                                        </p:animRot>
                                        <p:animRot by="-240000">
                                          <p:cBhvr>
                                            <p:cTn id="30" dur="200" fill="hold">
                                              <p:stCondLst>
                                                <p:cond delay="200"/>
                                              </p:stCondLst>
                                            </p:cTn>
                                            <p:tgtEl>
                                              <p:spTgt spid="23"/>
                                            </p:tgtEl>
                                            <p:attrNameLst>
                                              <p:attrName>r</p:attrName>
                                            </p:attrNameLst>
                                          </p:cBhvr>
                                        </p:animRot>
                                        <p:animRot by="240000">
                                          <p:cBhvr>
                                            <p:cTn id="31" dur="200" fill="hold">
                                              <p:stCondLst>
                                                <p:cond delay="400"/>
                                              </p:stCondLst>
                                            </p:cTn>
                                            <p:tgtEl>
                                              <p:spTgt spid="23"/>
                                            </p:tgtEl>
                                            <p:attrNameLst>
                                              <p:attrName>r</p:attrName>
                                            </p:attrNameLst>
                                          </p:cBhvr>
                                        </p:animRot>
                                        <p:animRot by="-240000">
                                          <p:cBhvr>
                                            <p:cTn id="32" dur="200" fill="hold">
                                              <p:stCondLst>
                                                <p:cond delay="600"/>
                                              </p:stCondLst>
                                            </p:cTn>
                                            <p:tgtEl>
                                              <p:spTgt spid="23"/>
                                            </p:tgtEl>
                                            <p:attrNameLst>
                                              <p:attrName>r</p:attrName>
                                            </p:attrNameLst>
                                          </p:cBhvr>
                                        </p:animRot>
                                        <p:animRot by="120000">
                                          <p:cBhvr>
                                            <p:cTn id="33" dur="200" fill="hold">
                                              <p:stCondLst>
                                                <p:cond delay="8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14300" y="812800"/>
            <a:ext cx="11963400" cy="6045200"/>
          </a:xfrm>
          <a:prstGeom prst="round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75D45B09-42BD-299E-1540-B807356ED44C}"/>
              </a:ext>
            </a:extLst>
          </p:cNvPr>
          <p:cNvGrpSpPr/>
          <p:nvPr/>
        </p:nvGrpSpPr>
        <p:grpSpPr>
          <a:xfrm>
            <a:off x="355600" y="1088907"/>
            <a:ext cx="4133850" cy="4973226"/>
            <a:chOff x="762000" y="1504950"/>
            <a:chExt cx="4133850" cy="4973226"/>
          </a:xfrm>
        </p:grpSpPr>
        <p:grpSp>
          <p:nvGrpSpPr>
            <p:cNvPr id="14" name="Group 13">
              <a:extLst>
                <a:ext uri="{FF2B5EF4-FFF2-40B4-BE49-F238E27FC236}">
                  <a16:creationId xmlns:a16="http://schemas.microsoft.com/office/drawing/2014/main" id="{29EBDE37-96B4-F5A7-B895-E5B52658C433}"/>
                </a:ext>
              </a:extLst>
            </p:cNvPr>
            <p:cNvGrpSpPr/>
            <p:nvPr/>
          </p:nvGrpSpPr>
          <p:grpSpPr>
            <a:xfrm>
              <a:off x="762000" y="1504950"/>
              <a:ext cx="4133850" cy="4973226"/>
              <a:chOff x="762000" y="1504950"/>
              <a:chExt cx="4133850" cy="4973226"/>
            </a:xfrm>
          </p:grpSpPr>
          <p:sp>
            <p:nvSpPr>
              <p:cNvPr id="5" name="Rectangle: Rounded Corners 4">
                <a:extLst>
                  <a:ext uri="{FF2B5EF4-FFF2-40B4-BE49-F238E27FC236}">
                    <a16:creationId xmlns:a16="http://schemas.microsoft.com/office/drawing/2014/main" id="{35B5DD3F-D6B5-3365-E1A4-12BC0B28FD89}"/>
                  </a:ext>
                </a:extLst>
              </p:cNvPr>
              <p:cNvSpPr/>
              <p:nvPr/>
            </p:nvSpPr>
            <p:spPr>
              <a:xfrm>
                <a:off x="762000" y="2133600"/>
                <a:ext cx="4133850" cy="4344576"/>
              </a:xfrm>
              <a:prstGeom prst="roundRect">
                <a:avLst/>
              </a:prstGeom>
              <a:solidFill>
                <a:schemeClr val="bg1"/>
              </a:solidFill>
              <a:ln w="762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9" name="Cloud 8">
                <a:extLst>
                  <a:ext uri="{FF2B5EF4-FFF2-40B4-BE49-F238E27FC236}">
                    <a16:creationId xmlns:a16="http://schemas.microsoft.com/office/drawing/2014/main" id="{4A4952CF-5E88-FBAA-077C-B0651007F49C}"/>
                  </a:ext>
                </a:extLst>
              </p:cNvPr>
              <p:cNvSpPr/>
              <p:nvPr/>
            </p:nvSpPr>
            <p:spPr>
              <a:xfrm rot="154799">
                <a:off x="1123951" y="1504950"/>
                <a:ext cx="3409950" cy="1257300"/>
              </a:xfrm>
              <a:prstGeom prst="cloud">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2F8DBA9B-0B01-D307-E5BB-E1CC7ADEA122}"/>
                </a:ext>
              </a:extLst>
            </p:cNvPr>
            <p:cNvSpPr txBox="1"/>
            <p:nvPr/>
          </p:nvSpPr>
          <p:spPr>
            <a:xfrm>
              <a:off x="1306931" y="1871990"/>
              <a:ext cx="30555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Mở bài trực tiếp</a:t>
              </a:r>
            </a:p>
          </p:txBody>
        </p:sp>
        <p:sp>
          <p:nvSpPr>
            <p:cNvPr id="18" name="TextBox 17">
              <a:extLst>
                <a:ext uri="{FF2B5EF4-FFF2-40B4-BE49-F238E27FC236}">
                  <a16:creationId xmlns:a16="http://schemas.microsoft.com/office/drawing/2014/main" id="{E14B8DEB-0997-FD11-3159-EB8684AC6751}"/>
                </a:ext>
              </a:extLst>
            </p:cNvPr>
            <p:cNvSpPr txBox="1"/>
            <p:nvPr/>
          </p:nvSpPr>
          <p:spPr>
            <a:xfrm>
              <a:off x="1012254" y="2867590"/>
              <a:ext cx="3625022" cy="22467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Giới thiệu chung về cảnh: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Tên cảnh.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Thời điểm miêu tả.</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p>
          </p:txBody>
        </p:sp>
      </p:grpSp>
      <p:grpSp>
        <p:nvGrpSpPr>
          <p:cNvPr id="2" name="Group 1">
            <a:extLst>
              <a:ext uri="{FF2B5EF4-FFF2-40B4-BE49-F238E27FC236}">
                <a16:creationId xmlns:a16="http://schemas.microsoft.com/office/drawing/2014/main" id="{37FD6BB5-3F0F-8353-19CE-4B327BBE4A6D}"/>
              </a:ext>
            </a:extLst>
          </p:cNvPr>
          <p:cNvGrpSpPr/>
          <p:nvPr/>
        </p:nvGrpSpPr>
        <p:grpSpPr>
          <a:xfrm>
            <a:off x="4824831" y="1516007"/>
            <a:ext cx="6466638" cy="1335360"/>
            <a:chOff x="2298140" y="3659865"/>
            <a:chExt cx="6466638" cy="1335360"/>
          </a:xfrm>
        </p:grpSpPr>
        <p:sp>
          <p:nvSpPr>
            <p:cNvPr id="4" name="Rounded Rectangle 4">
              <a:extLst>
                <a:ext uri="{FF2B5EF4-FFF2-40B4-BE49-F238E27FC236}">
                  <a16:creationId xmlns:a16="http://schemas.microsoft.com/office/drawing/2014/main" id="{4F01073C-9C24-7352-8A49-C7A2FA7385E6}"/>
                </a:ext>
              </a:extLst>
            </p:cNvPr>
            <p:cNvSpPr/>
            <p:nvPr/>
          </p:nvSpPr>
          <p:spPr>
            <a:xfrm>
              <a:off x="2298140" y="3659865"/>
              <a:ext cx="6466638" cy="1335360"/>
            </a:xfrm>
            <a:prstGeom prst="roundRect">
              <a:avLst/>
            </a:prstGeom>
            <a:solidFill>
              <a:srgbClr val="FFDFC1"/>
            </a:solidFill>
            <a:ln>
              <a:solidFill>
                <a:srgbClr val="FFDF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b="1">
                  <a:solidFill>
                    <a:schemeClr val="tx1"/>
                  </a:solidFill>
                  <a:latin typeface="Arial" panose="020B0604020202020204" pitchFamily="34" charset="0"/>
                  <a:cs typeface="Arial" panose="020B0604020202020204" pitchFamily="34" charset="0"/>
                </a:rPr>
                <a:t>	</a:t>
              </a:r>
              <a:r>
                <a:rPr lang="vi-VN" sz="2800" b="1">
                  <a:solidFill>
                    <a:schemeClr val="tx1"/>
                  </a:solidFill>
                  <a:latin typeface="Arial" panose="020B0604020202020204" pitchFamily="34" charset="0"/>
                  <a:cs typeface="Arial" panose="020B0604020202020204" pitchFamily="34" charset="0"/>
                </a:rPr>
                <a:t>Chúng tôi đến thăm quê Bác </a:t>
              </a:r>
              <a:r>
                <a:rPr lang="en-US" sz="2800" b="1">
                  <a:solidFill>
                    <a:schemeClr val="tx1"/>
                  </a:solidFill>
                  <a:latin typeface="Arial" panose="020B0604020202020204" pitchFamily="34" charset="0"/>
                  <a:cs typeface="Arial" panose="020B0604020202020204" pitchFamily="34" charset="0"/>
                </a:rPr>
                <a:t>	</a:t>
              </a:r>
              <a:r>
                <a:rPr lang="vi-VN" sz="2800" b="1">
                  <a:solidFill>
                    <a:schemeClr val="tx1"/>
                  </a:solidFill>
                  <a:latin typeface="Arial" panose="020B0604020202020204" pitchFamily="34" charset="0"/>
                  <a:cs typeface="Arial" panose="020B0604020202020204" pitchFamily="34" charset="0"/>
                </a:rPr>
                <a:t>vào một ngày nắng đẹp.</a:t>
              </a:r>
              <a:r>
                <a:rPr lang="en-US" sz="2800" b="1">
                  <a:solidFill>
                    <a:schemeClr val="tx1"/>
                  </a:solidFill>
                  <a:latin typeface="Arial" panose="020B0604020202020204" pitchFamily="34" charset="0"/>
                  <a:cs typeface="Arial" panose="020B0604020202020204" pitchFamily="34" charset="0"/>
                </a:rPr>
                <a:t>						</a:t>
              </a:r>
              <a:r>
                <a:rPr lang="vi-VN" sz="2400" b="1" i="1">
                  <a:solidFill>
                    <a:schemeClr val="tx1"/>
                  </a:solidFill>
                  <a:latin typeface="Arial" panose="020B0604020202020204" pitchFamily="34" charset="0"/>
                  <a:cs typeface="Arial" panose="020B0604020202020204" pitchFamily="34" charset="0"/>
                </a:rPr>
                <a:t>Anh Thư</a:t>
              </a:r>
              <a:endParaRPr lang="en-US" sz="2800" b="1" i="1">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06ABF19-EF7D-9792-30D6-CB5F8E5CC8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9440" y="3897777"/>
              <a:ext cx="859536" cy="859536"/>
            </a:xfrm>
            <a:prstGeom prst="rect">
              <a:avLst/>
            </a:prstGeom>
          </p:spPr>
        </p:pic>
      </p:grpSp>
      <p:grpSp>
        <p:nvGrpSpPr>
          <p:cNvPr id="11" name="Group 10">
            <a:extLst>
              <a:ext uri="{FF2B5EF4-FFF2-40B4-BE49-F238E27FC236}">
                <a16:creationId xmlns:a16="http://schemas.microsoft.com/office/drawing/2014/main" id="{6B15EFE1-9BB9-33EA-6540-373BA063F411}"/>
              </a:ext>
            </a:extLst>
          </p:cNvPr>
          <p:cNvGrpSpPr/>
          <p:nvPr/>
        </p:nvGrpSpPr>
        <p:grpSpPr>
          <a:xfrm>
            <a:off x="4711100" y="3501611"/>
            <a:ext cx="6466638" cy="1353072"/>
            <a:chOff x="2663918" y="1092481"/>
            <a:chExt cx="6466638" cy="1353072"/>
          </a:xfrm>
        </p:grpSpPr>
        <p:sp>
          <p:nvSpPr>
            <p:cNvPr id="12" name="Rounded Rectangle 3">
              <a:extLst>
                <a:ext uri="{FF2B5EF4-FFF2-40B4-BE49-F238E27FC236}">
                  <a16:creationId xmlns:a16="http://schemas.microsoft.com/office/drawing/2014/main" id="{4B095DA3-7602-12C3-60CF-17F09A38B073}"/>
                </a:ext>
              </a:extLst>
            </p:cNvPr>
            <p:cNvSpPr/>
            <p:nvPr/>
          </p:nvSpPr>
          <p:spPr>
            <a:xfrm>
              <a:off x="2663918" y="1092481"/>
              <a:ext cx="6466638" cy="1353072"/>
            </a:xfrm>
            <a:prstGeom prst="roundRect">
              <a:avLst/>
            </a:prstGeom>
            <a:solidFill>
              <a:srgbClr val="FDFFB7"/>
            </a:solidFill>
            <a:ln>
              <a:solidFill>
                <a:srgbClr val="FDFF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71600" marR="0" lvl="3" indent="0"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Ngày chưa tắt hẳn, trăng đã lên rồi.</a:t>
              </a:r>
            </a:p>
            <a:p>
              <a:pPr marL="1371600" marR="0" lvl="3"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a:t>
              </a:r>
              <a:r>
                <a:rPr kumimoji="0" lang="vi-VN" sz="2400" b="1"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Thạch Lam</a:t>
              </a:r>
              <a:endParaRPr kumimoji="0" lang="en-US" sz="2800" b="1" i="1" u="none" strike="noStrike" kern="120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8CF7EB5D-7451-6F44-88A1-8B9B7A7E0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18" y="1270909"/>
              <a:ext cx="862400" cy="862400"/>
            </a:xfrm>
            <a:prstGeom prst="rect">
              <a:avLst/>
            </a:prstGeom>
          </p:spPr>
        </p:pic>
      </p:grpSp>
    </p:spTree>
    <p:extLst>
      <p:ext uri="{BB962C8B-B14F-4D97-AF65-F5344CB8AC3E}">
        <p14:creationId xmlns:p14="http://schemas.microsoft.com/office/powerpoint/2010/main" val="171776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7"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450" decel="100000" fill="hold"/>
                                        <p:tgtEl>
                                          <p:spTgt spid="2"/>
                                        </p:tgtEl>
                                        <p:attrNameLst>
                                          <p:attrName>ppt_y</p:attrName>
                                        </p:attrNameLst>
                                      </p:cBhvr>
                                      <p:tavLst>
                                        <p:tav tm="0">
                                          <p:val>
                                            <p:strVal val="#ppt_y+1"/>
                                          </p:val>
                                        </p:tav>
                                        <p:tav tm="100000">
                                          <p:val>
                                            <p:strVal val="#ppt_y-.03"/>
                                          </p:val>
                                        </p:tav>
                                      </p:tavLst>
                                    </p:anim>
                                    <p:anim calcmode="lin" valueType="num">
                                      <p:cBhvr>
                                        <p:cTn id="17" dur="1" accel="100000" fill="hold">
                                          <p:stCondLst>
                                            <p:cond delay="499"/>
                                          </p:stCondLst>
                                        </p:cTn>
                                        <p:tgtEl>
                                          <p:spTgt spid="2"/>
                                        </p:tgtEl>
                                        <p:attrNameLst>
                                          <p:attrName>ppt_y</p:attrName>
                                        </p:attrNameLst>
                                      </p:cBhvr>
                                      <p:tavLst>
                                        <p:tav tm="0">
                                          <p:val>
                                            <p:strVal val="#ppt_y-.03"/>
                                          </p:val>
                                        </p:tav>
                                        <p:tav tm="100000">
                                          <p:val>
                                            <p:strVal val="#ppt_y"/>
                                          </p:val>
                                        </p:tav>
                                      </p:tavLst>
                                    </p:anim>
                                  </p:childTnLst>
                                </p:cTn>
                              </p:par>
                            </p:childTnLst>
                          </p:cTn>
                        </p:par>
                        <p:par>
                          <p:cTn id="18" fill="hold">
                            <p:stCondLst>
                              <p:cond delay="500"/>
                            </p:stCondLst>
                            <p:childTnLst>
                              <p:par>
                                <p:cTn id="19" presetID="37"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450" decel="100000" fill="hold"/>
                                        <p:tgtEl>
                                          <p:spTgt spid="11"/>
                                        </p:tgtEl>
                                        <p:attrNameLst>
                                          <p:attrName>ppt_y</p:attrName>
                                        </p:attrNameLst>
                                      </p:cBhvr>
                                      <p:tavLst>
                                        <p:tav tm="0">
                                          <p:val>
                                            <p:strVal val="#ppt_y+1"/>
                                          </p:val>
                                        </p:tav>
                                        <p:tav tm="100000">
                                          <p:val>
                                            <p:strVal val="#ppt_y-.03"/>
                                          </p:val>
                                        </p:tav>
                                      </p:tavLst>
                                    </p:anim>
                                    <p:anim calcmode="lin" valueType="num">
                                      <p:cBhvr>
                                        <p:cTn id="24" dur="1" accel="100000" fill="hold">
                                          <p:stCondLst>
                                            <p:cond delay="499"/>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9Slide.vn</Template>
  <TotalTime>73</TotalTime>
  <Words>955</Words>
  <Application>Microsoft Office PowerPoint</Application>
  <PresentationFormat>Widescreen</PresentationFormat>
  <Paragraphs>118</Paragraphs>
  <Slides>28</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#9Slide03 Arima Madurai ExtraBo</vt:lpstr>
      <vt:lpstr>Aptos</vt:lpstr>
      <vt:lpstr>Aptos Display</vt:lpstr>
      <vt:lpstr>Arial</vt:lpstr>
      <vt:lpstr>Arial-BoldItalicMT</vt:lpstr>
      <vt:lpstr>ArialMT</vt:lpstr>
      <vt:lpstr>Calibri</vt:lpstr>
      <vt:lpstr>LNTH-Hoa Nho LNTH</vt:lpstr>
      <vt:lpstr>SVN-Apple</vt:lpstr>
      <vt:lpstr>UVN Banh Mi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huong</dc:creator>
  <dc:description>9Slide.vn</dc:description>
  <cp:lastModifiedBy>Trang Nguyễn</cp:lastModifiedBy>
  <cp:revision>16</cp:revision>
  <dcterms:created xsi:type="dcterms:W3CDTF">2023-07-15T14:20:43Z</dcterms:created>
  <dcterms:modified xsi:type="dcterms:W3CDTF">2024-08-22T10:20:35Z</dcterms:modified>
  <cp:category>9Slide.vn</cp:category>
</cp:coreProperties>
</file>